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256" r:id="rId2"/>
    <p:sldId id="261" r:id="rId3"/>
    <p:sldId id="282" r:id="rId4"/>
    <p:sldId id="283" r:id="rId5"/>
    <p:sldId id="288" r:id="rId6"/>
    <p:sldId id="277" r:id="rId7"/>
    <p:sldId id="284" r:id="rId8"/>
    <p:sldId id="272" r:id="rId9"/>
    <p:sldId id="265" r:id="rId10"/>
    <p:sldId id="269" r:id="rId11"/>
    <p:sldId id="271" r:id="rId12"/>
    <p:sldId id="270" r:id="rId13"/>
    <p:sldId id="285" r:id="rId14"/>
    <p:sldId id="273" r:id="rId15"/>
    <p:sldId id="289" r:id="rId16"/>
    <p:sldId id="291" r:id="rId17"/>
    <p:sldId id="286" r:id="rId18"/>
    <p:sldId id="290" r:id="rId19"/>
    <p:sldId id="274" r:id="rId20"/>
    <p:sldId id="275" r:id="rId21"/>
    <p:sldId id="292" r:id="rId22"/>
    <p:sldId id="287" r:id="rId23"/>
    <p:sldId id="264" r:id="rId24"/>
  </p:sldIdLst>
  <p:sldSz cx="24123650" cy="15230475"/>
  <p:notesSz cx="6708775" cy="9840913"/>
  <p:defaultTextStyle>
    <a:defPPr>
      <a:defRPr lang="nl-NL"/>
    </a:defPPr>
    <a:lvl1pPr marL="0" algn="l" defTabSz="2248784" rtl="0" eaLnBrk="1" latinLnBrk="0" hangingPunct="1">
      <a:defRPr sz="4400" kern="1200">
        <a:solidFill>
          <a:schemeClr val="tx1"/>
        </a:solidFill>
        <a:latin typeface="+mn-lt"/>
        <a:ea typeface="+mn-ea"/>
        <a:cs typeface="+mn-cs"/>
      </a:defRPr>
    </a:lvl1pPr>
    <a:lvl2pPr marL="1124392" algn="l" defTabSz="2248784" rtl="0" eaLnBrk="1" latinLnBrk="0" hangingPunct="1">
      <a:defRPr sz="4400" kern="1200">
        <a:solidFill>
          <a:schemeClr val="tx1"/>
        </a:solidFill>
        <a:latin typeface="+mn-lt"/>
        <a:ea typeface="+mn-ea"/>
        <a:cs typeface="+mn-cs"/>
      </a:defRPr>
    </a:lvl2pPr>
    <a:lvl3pPr marL="2248784" algn="l" defTabSz="2248784" rtl="0" eaLnBrk="1" latinLnBrk="0" hangingPunct="1">
      <a:defRPr sz="4400" kern="1200">
        <a:solidFill>
          <a:schemeClr val="tx1"/>
        </a:solidFill>
        <a:latin typeface="+mn-lt"/>
        <a:ea typeface="+mn-ea"/>
        <a:cs typeface="+mn-cs"/>
      </a:defRPr>
    </a:lvl3pPr>
    <a:lvl4pPr marL="3373176" algn="l" defTabSz="2248784" rtl="0" eaLnBrk="1" latinLnBrk="0" hangingPunct="1">
      <a:defRPr sz="4400" kern="1200">
        <a:solidFill>
          <a:schemeClr val="tx1"/>
        </a:solidFill>
        <a:latin typeface="+mn-lt"/>
        <a:ea typeface="+mn-ea"/>
        <a:cs typeface="+mn-cs"/>
      </a:defRPr>
    </a:lvl4pPr>
    <a:lvl5pPr marL="4497568" algn="l" defTabSz="2248784" rtl="0" eaLnBrk="1" latinLnBrk="0" hangingPunct="1">
      <a:defRPr sz="4400" kern="1200">
        <a:solidFill>
          <a:schemeClr val="tx1"/>
        </a:solidFill>
        <a:latin typeface="+mn-lt"/>
        <a:ea typeface="+mn-ea"/>
        <a:cs typeface="+mn-cs"/>
      </a:defRPr>
    </a:lvl5pPr>
    <a:lvl6pPr marL="5621960" algn="l" defTabSz="2248784" rtl="0" eaLnBrk="1" latinLnBrk="0" hangingPunct="1">
      <a:defRPr sz="4400" kern="1200">
        <a:solidFill>
          <a:schemeClr val="tx1"/>
        </a:solidFill>
        <a:latin typeface="+mn-lt"/>
        <a:ea typeface="+mn-ea"/>
        <a:cs typeface="+mn-cs"/>
      </a:defRPr>
    </a:lvl6pPr>
    <a:lvl7pPr marL="6746352" algn="l" defTabSz="2248784" rtl="0" eaLnBrk="1" latinLnBrk="0" hangingPunct="1">
      <a:defRPr sz="4400" kern="1200">
        <a:solidFill>
          <a:schemeClr val="tx1"/>
        </a:solidFill>
        <a:latin typeface="+mn-lt"/>
        <a:ea typeface="+mn-ea"/>
        <a:cs typeface="+mn-cs"/>
      </a:defRPr>
    </a:lvl7pPr>
    <a:lvl8pPr marL="7870744" algn="l" defTabSz="2248784" rtl="0" eaLnBrk="1" latinLnBrk="0" hangingPunct="1">
      <a:defRPr sz="4400" kern="1200">
        <a:solidFill>
          <a:schemeClr val="tx1"/>
        </a:solidFill>
        <a:latin typeface="+mn-lt"/>
        <a:ea typeface="+mn-ea"/>
        <a:cs typeface="+mn-cs"/>
      </a:defRPr>
    </a:lvl8pPr>
    <a:lvl9pPr marL="8995136" algn="l" defTabSz="2248784" rtl="0" eaLnBrk="1" latinLnBrk="0" hangingPunct="1">
      <a:defRPr sz="4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797">
          <p15:clr>
            <a:srgbClr val="A4A3A4"/>
          </p15:clr>
        </p15:guide>
        <p15:guide id="2" pos="759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85359"/>
  </p:normalViewPr>
  <p:slideViewPr>
    <p:cSldViewPr>
      <p:cViewPr varScale="1">
        <p:scale>
          <a:sx n="43" d="100"/>
          <a:sy n="43" d="100"/>
        </p:scale>
        <p:origin x="1470" y="84"/>
      </p:cViewPr>
      <p:guideLst>
        <p:guide orient="horz" pos="4797"/>
        <p:guide pos="759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andrevandesande\AppData\Local\Microsoft\Windows\Temporary%20Internet%20Files\Content.Outlook\59LS5L4W\ledenallen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Y:\Kopie%20van%20ledenallen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4831488"/>
        <c:axId val="134833280"/>
        <c:axId val="0"/>
      </c:bar3DChart>
      <c:dateAx>
        <c:axId val="134831488"/>
        <c:scaling>
          <c:orientation val="minMax"/>
          <c:max val="9"/>
          <c:min val="1"/>
        </c:scaling>
        <c:delete val="0"/>
        <c:axPos val="b"/>
        <c:numFmt formatCode="yyyy" sourceLinked="0"/>
        <c:majorTickMark val="out"/>
        <c:minorTickMark val="none"/>
        <c:tickLblPos val="nextTo"/>
        <c:crossAx val="134833280"/>
        <c:crosses val="autoZero"/>
        <c:auto val="1"/>
        <c:lblOffset val="100"/>
        <c:baseTimeUnit val="years"/>
        <c:majorUnit val="1"/>
        <c:majorTimeUnit val="years"/>
        <c:minorUnit val="1"/>
        <c:minorTimeUnit val="years"/>
      </c:dateAx>
      <c:valAx>
        <c:axId val="1348332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48314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2000"/>
      </a:pPr>
      <a:endParaRPr lang="nl-NL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6666745272085728E-2"/>
          <c:y val="1.9176359667741578E-2"/>
          <c:w val="0.92072329065948566"/>
          <c:h val="0.90747189722082311"/>
        </c:manualLayout>
      </c:layout>
      <c:bar3DChart>
        <c:barDir val="col"/>
        <c:grouping val="clustered"/>
        <c:varyColors val="0"/>
        <c:ser>
          <c:idx val="0"/>
          <c:order val="0"/>
          <c:invertIfNegative val="0"/>
          <c:dLbls>
            <c:dLbl>
              <c:idx val="0"/>
              <c:layout>
                <c:manualLayout>
                  <c:x val="0"/>
                  <c:y val="-1.98415453838462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F39-45D0-A84B-4745603B085F}"/>
                </c:ext>
              </c:extLst>
            </c:dLbl>
            <c:dLbl>
              <c:idx val="1"/>
              <c:layout>
                <c:manualLayout>
                  <c:x val="5.0597747791229029E-3"/>
                  <c:y val="-1.87392373069658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F39-45D0-A84B-4745603B085F}"/>
                </c:ext>
              </c:extLst>
            </c:dLbl>
            <c:dLbl>
              <c:idx val="2"/>
              <c:layout>
                <c:manualLayout>
                  <c:x val="-1.4456499368922578E-3"/>
                  <c:y val="-2.53530857682479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F39-45D0-A84B-4745603B085F}"/>
                </c:ext>
              </c:extLst>
            </c:dLbl>
            <c:dLbl>
              <c:idx val="3"/>
              <c:layout>
                <c:manualLayout>
                  <c:x val="-7.228249684461289E-4"/>
                  <c:y val="-1.98415453838462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F39-45D0-A84B-4745603B085F}"/>
                </c:ext>
              </c:extLst>
            </c:dLbl>
            <c:dLbl>
              <c:idx val="4"/>
              <c:layout>
                <c:manualLayout>
                  <c:x val="0"/>
                  <c:y val="-2.20461615376069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F39-45D0-A84B-4745603B085F}"/>
                </c:ext>
              </c:extLst>
            </c:dLbl>
            <c:dLbl>
              <c:idx val="5"/>
              <c:layout>
                <c:manualLayout>
                  <c:x val="7.228249684461289E-4"/>
                  <c:y val="-1.76369292300855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F39-45D0-A84B-4745603B085F}"/>
                </c:ext>
              </c:extLst>
            </c:dLbl>
            <c:dLbl>
              <c:idx val="6"/>
              <c:layout>
                <c:manualLayout>
                  <c:x val="2.1684749053383868E-3"/>
                  <c:y val="-2.42507776913676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F39-45D0-A84B-4745603B085F}"/>
                </c:ext>
              </c:extLst>
            </c:dLbl>
            <c:dLbl>
              <c:idx val="7"/>
              <c:layout>
                <c:manualLayout>
                  <c:x val="0"/>
                  <c:y val="-2.42507776913676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F39-45D0-A84B-4745603B085F}"/>
                </c:ext>
              </c:extLst>
            </c:dLbl>
            <c:dLbl>
              <c:idx val="8"/>
              <c:layout>
                <c:manualLayout>
                  <c:x val="4.3368928953250339E-3"/>
                  <c:y val="-1.76369292300855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F39-45D0-A84B-4745603B085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nl-N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Blad1!$B$1:$I$1</c:f>
              <c:numCache>
                <c:formatCode>m/d/yyyy</c:formatCode>
                <c:ptCount val="8"/>
                <c:pt idx="0">
                  <c:v>41275</c:v>
                </c:pt>
                <c:pt idx="1">
                  <c:v>41640</c:v>
                </c:pt>
                <c:pt idx="2">
                  <c:v>42005</c:v>
                </c:pt>
                <c:pt idx="3">
                  <c:v>42370</c:v>
                </c:pt>
                <c:pt idx="4">
                  <c:v>42736</c:v>
                </c:pt>
              </c:numCache>
            </c:numRef>
          </c:cat>
          <c:val>
            <c:numRef>
              <c:f>Blad1!$B$2:$I$2</c:f>
              <c:numCache>
                <c:formatCode>General</c:formatCode>
                <c:ptCount val="8"/>
                <c:pt idx="0">
                  <c:v>20085</c:v>
                </c:pt>
                <c:pt idx="1">
                  <c:v>19445</c:v>
                </c:pt>
                <c:pt idx="2">
                  <c:v>19146</c:v>
                </c:pt>
                <c:pt idx="3">
                  <c:v>18209</c:v>
                </c:pt>
                <c:pt idx="4">
                  <c:v>18005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AF39-45D0-A84B-4745603B08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4861952"/>
        <c:axId val="134863488"/>
        <c:axId val="0"/>
      </c:bar3DChart>
      <c:dateAx>
        <c:axId val="134861952"/>
        <c:scaling>
          <c:orientation val="minMax"/>
          <c:max val="42736"/>
          <c:min val="41275"/>
        </c:scaling>
        <c:delete val="0"/>
        <c:axPos val="b"/>
        <c:numFmt formatCode="yyyy" sourceLinked="0"/>
        <c:majorTickMark val="out"/>
        <c:minorTickMark val="none"/>
        <c:tickLblPos val="nextTo"/>
        <c:crossAx val="134863488"/>
        <c:crosses val="autoZero"/>
        <c:auto val="1"/>
        <c:lblOffset val="100"/>
        <c:baseTimeUnit val="years"/>
        <c:majorUnit val="1"/>
        <c:majorTimeUnit val="years"/>
        <c:minorUnit val="1"/>
        <c:minorTimeUnit val="years"/>
      </c:dateAx>
      <c:valAx>
        <c:axId val="1348634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nl-NL"/>
          </a:p>
        </c:txPr>
        <c:crossAx val="1348619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2400" b="1"/>
      </a:pPr>
      <a:endParaRPr lang="nl-NL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06713" cy="492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00475" y="0"/>
            <a:ext cx="2906713" cy="492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3AE6A-A3D5-4102-8C12-AB2A9FD459F1}" type="datetimeFigureOut">
              <a:rPr lang="nl-NL" smtClean="0"/>
              <a:t>10-3-2018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347200"/>
            <a:ext cx="2906713" cy="492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00475" y="9347200"/>
            <a:ext cx="2906713" cy="492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6E5812-B900-4747-B84E-11A838D657C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24859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067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00475" y="0"/>
            <a:ext cx="29067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0524B3-83D3-B841-A6E9-43ED6624C3CB}" type="datetimeFigureOut">
              <a:rPr lang="nl-NL" smtClean="0"/>
              <a:t>10-3-2018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723900" y="1230313"/>
            <a:ext cx="5260975" cy="3321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1513" y="4735513"/>
            <a:ext cx="5365750" cy="38750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347200"/>
            <a:ext cx="2906713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00475" y="9347200"/>
            <a:ext cx="2906713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076523-C47A-D741-881B-920A03EFF5F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266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76523-C47A-D741-881B-920A03EFF5F7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1259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76523-C47A-D741-881B-920A03EFF5F7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3343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76523-C47A-D741-881B-920A03EFF5F7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6907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76523-C47A-D741-881B-920A03EFF5F7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0655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76523-C47A-D741-881B-920A03EFF5F7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38996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76523-C47A-D741-881B-920A03EFF5F7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8958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819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2249488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2249488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2249488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1788" indent="-228600" defTabSz="2249488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8988" indent="-228600" defTabSz="2249488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6188" indent="-228600" defTabSz="22494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3388" indent="-228600" defTabSz="22494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30588" indent="-228600" defTabSz="22494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7788" indent="-228600" defTabSz="22494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7F56C6F-8123-48DD-98B7-0BC1BF123F75}" type="slidenum">
              <a:rPr lang="nl-NL" altLang="nl-NL" sz="1200">
                <a:latin typeface="Calibri" panose="020F0502020204030204" pitchFamily="34" charset="0"/>
              </a:rPr>
              <a:pPr eaLnBrk="1" hangingPunct="1"/>
              <a:t>5</a:t>
            </a:fld>
            <a:endParaRPr lang="nl-NL" altLang="nl-NL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3730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76523-C47A-D741-881B-920A03EFF5F7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73966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76523-C47A-D741-881B-920A03EFF5F7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42237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76523-C47A-D741-881B-920A03EFF5F7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78072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76523-C47A-D741-881B-920A03EFF5F7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7660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pagina 1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9"/>
          <p:cNvSpPr>
            <a:spLocks noGrp="1"/>
          </p:cNvSpPr>
          <p:nvPr>
            <p:ph type="body" sz="quarter" idx="13" hasCustomPrompt="1"/>
          </p:nvPr>
        </p:nvSpPr>
        <p:spPr>
          <a:xfrm>
            <a:off x="7275555" y="5114908"/>
            <a:ext cx="12501574" cy="257176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Plaats hier uw titel</a:t>
            </a:r>
          </a:p>
        </p:txBody>
      </p:sp>
      <p:sp>
        <p:nvSpPr>
          <p:cNvPr id="4" name="Titel 5"/>
          <p:cNvSpPr>
            <a:spLocks noGrp="1"/>
          </p:cNvSpPr>
          <p:nvPr>
            <p:ph type="title" hasCustomPrompt="1"/>
          </p:nvPr>
        </p:nvSpPr>
        <p:spPr>
          <a:xfrm>
            <a:off x="7296400" y="8216798"/>
            <a:ext cx="12480729" cy="5827859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Plaats hier uw tekst.</a:t>
            </a:r>
          </a:p>
        </p:txBody>
      </p:sp>
      <p:sp>
        <p:nvSpPr>
          <p:cNvPr id="5" name="Tijdelijke aanduiding voor tekst 18"/>
          <p:cNvSpPr>
            <a:spLocks noGrp="1"/>
          </p:cNvSpPr>
          <p:nvPr>
            <p:ph type="body" sz="quarter" idx="16" hasCustomPrompt="1"/>
          </p:nvPr>
        </p:nvSpPr>
        <p:spPr>
          <a:xfrm>
            <a:off x="1060373" y="14759037"/>
            <a:ext cx="13573220" cy="4286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Onderwerp presentatie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30EBE144-CAA8-49F4-82DF-8463D1FF919D}"/>
              </a:ext>
            </a:extLst>
          </p:cNvPr>
          <p:cNvSpPr txBox="1"/>
          <p:nvPr userDrawn="1"/>
        </p:nvSpPr>
        <p:spPr>
          <a:xfrm>
            <a:off x="20990817" y="2574677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latin typeface="+mj-lt"/>
              </a:rPr>
              <a:t>Regio Noord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Recht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3"/>
          <p:cNvSpPr>
            <a:spLocks noGrp="1"/>
          </p:cNvSpPr>
          <p:nvPr>
            <p:ph type="body" sz="quarter" idx="10" hasCustomPrompt="1"/>
          </p:nvPr>
        </p:nvSpPr>
        <p:spPr>
          <a:xfrm>
            <a:off x="6489780" y="1685926"/>
            <a:ext cx="16229229" cy="15715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Plaats hier uw titel</a:t>
            </a:r>
          </a:p>
        </p:txBody>
      </p:sp>
      <p:sp>
        <p:nvSpPr>
          <p:cNvPr id="4" name="Tijdelijke aanduiding voor tekst 5"/>
          <p:cNvSpPr>
            <a:spLocks noGrp="1"/>
          </p:cNvSpPr>
          <p:nvPr>
            <p:ph type="body" sz="quarter" idx="11" hasCustomPrompt="1"/>
          </p:nvPr>
        </p:nvSpPr>
        <p:spPr>
          <a:xfrm>
            <a:off x="6489780" y="3686175"/>
            <a:ext cx="16301237" cy="10287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Plaats hier uw tekst.</a:t>
            </a:r>
          </a:p>
        </p:txBody>
      </p:sp>
      <p:sp>
        <p:nvSpPr>
          <p:cNvPr id="5" name="Tijdelijke aanduiding voor tekst 18"/>
          <p:cNvSpPr>
            <a:spLocks noGrp="1"/>
          </p:cNvSpPr>
          <p:nvPr>
            <p:ph type="body" sz="quarter" idx="16" hasCustomPrompt="1"/>
          </p:nvPr>
        </p:nvSpPr>
        <p:spPr>
          <a:xfrm>
            <a:off x="1060373" y="14759037"/>
            <a:ext cx="13573220" cy="4286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Onderwerp presentatie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Rechts + opsomming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3"/>
          <p:cNvSpPr>
            <a:spLocks noGrp="1"/>
          </p:cNvSpPr>
          <p:nvPr>
            <p:ph type="body" sz="quarter" idx="10" hasCustomPrompt="1"/>
          </p:nvPr>
        </p:nvSpPr>
        <p:spPr>
          <a:xfrm>
            <a:off x="6489780" y="1685926"/>
            <a:ext cx="16229229" cy="15715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Plaats hier uw titel</a:t>
            </a:r>
          </a:p>
        </p:txBody>
      </p:sp>
      <p:sp>
        <p:nvSpPr>
          <p:cNvPr id="4" name="Tijdelijke aanduiding voor tekst 5"/>
          <p:cNvSpPr>
            <a:spLocks noGrp="1"/>
          </p:cNvSpPr>
          <p:nvPr>
            <p:ph type="body" sz="quarter" idx="11" hasCustomPrompt="1"/>
          </p:nvPr>
        </p:nvSpPr>
        <p:spPr>
          <a:xfrm>
            <a:off x="6489780" y="3686175"/>
            <a:ext cx="16301237" cy="10287000"/>
          </a:xfrm>
          <a:prstGeom prst="rect">
            <a:avLst/>
          </a:prstGeom>
        </p:spPr>
        <p:txBody>
          <a:bodyPr/>
          <a:lstStyle>
            <a:lvl1pPr marL="0" indent="432000">
              <a:buClr>
                <a:srgbClr val="002F5F"/>
              </a:buClr>
              <a:buSzPct val="125000"/>
              <a:buFont typeface="Tahoma" panose="020B0604030504040204" pitchFamily="34" charset="0"/>
              <a:buChar char="•"/>
              <a:defRPr sz="3200">
                <a:solidFill>
                  <a:schemeClr val="tx1"/>
                </a:solidFill>
              </a:defRPr>
            </a:lvl1pPr>
            <a:lvl2pPr marL="432000" indent="432000">
              <a:buClr>
                <a:srgbClr val="002F5F"/>
              </a:buClr>
              <a:buFont typeface="Tahoma" panose="020B0604030504040204" pitchFamily="34" charset="0"/>
              <a:buChar char="•"/>
              <a:defRPr sz="3000"/>
            </a:lvl2pPr>
            <a:lvl3pPr marL="864000" indent="432000">
              <a:buClr>
                <a:srgbClr val="002F5F"/>
              </a:buClr>
              <a:buFont typeface="Tahoma" panose="020B0604030504040204" pitchFamily="34" charset="0"/>
              <a:buChar char="•"/>
              <a:defRPr sz="2800"/>
            </a:lvl3pPr>
            <a:lvl4pPr marL="1296000" indent="432000">
              <a:buClr>
                <a:srgbClr val="002F5F"/>
              </a:buClr>
              <a:buFont typeface="Tahoma" panose="020B0604030504040204" pitchFamily="34" charset="0"/>
              <a:buChar char="•"/>
              <a:defRPr sz="2600"/>
            </a:lvl4pPr>
          </a:lstStyle>
          <a:p>
            <a:pPr lvl="0"/>
            <a:r>
              <a:rPr lang="nl-NL" dirty="0"/>
              <a:t>Plaats hier uw tekst.</a:t>
            </a:r>
          </a:p>
          <a:p>
            <a:pPr lvl="1"/>
            <a:r>
              <a:rPr lang="nl-NL" dirty="0"/>
              <a:t>Plaats hier uw tekst.</a:t>
            </a:r>
          </a:p>
          <a:p>
            <a:pPr lvl="2"/>
            <a:r>
              <a:rPr lang="nl-NL" dirty="0"/>
              <a:t>Plaats hier uw tekst.</a:t>
            </a:r>
          </a:p>
          <a:p>
            <a:pPr lvl="3"/>
            <a:r>
              <a:rPr lang="nl-NL" dirty="0"/>
              <a:t>Plaats hier uw tekst.</a:t>
            </a:r>
          </a:p>
          <a:p>
            <a:pPr lvl="1"/>
            <a:endParaRPr lang="nl-NL" dirty="0"/>
          </a:p>
        </p:txBody>
      </p:sp>
      <p:sp>
        <p:nvSpPr>
          <p:cNvPr id="5" name="Tijdelijke aanduiding voor tekst 18"/>
          <p:cNvSpPr>
            <a:spLocks noGrp="1"/>
          </p:cNvSpPr>
          <p:nvPr>
            <p:ph type="body" sz="quarter" idx="16" hasCustomPrompt="1"/>
          </p:nvPr>
        </p:nvSpPr>
        <p:spPr>
          <a:xfrm>
            <a:off x="1060373" y="14759037"/>
            <a:ext cx="13573220" cy="4286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Onderwerp presentatie</a:t>
            </a:r>
          </a:p>
        </p:txBody>
      </p:sp>
    </p:spTree>
    <p:extLst>
      <p:ext uri="{BB962C8B-B14F-4D97-AF65-F5344CB8AC3E}">
        <p14:creationId xmlns:p14="http://schemas.microsoft.com/office/powerpoint/2010/main" val="4148277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Rechts + Afbeelding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3"/>
          <p:cNvSpPr>
            <a:spLocks noGrp="1"/>
          </p:cNvSpPr>
          <p:nvPr>
            <p:ph type="body" sz="quarter" idx="10" hasCustomPrompt="1"/>
          </p:nvPr>
        </p:nvSpPr>
        <p:spPr>
          <a:xfrm>
            <a:off x="6489661" y="1685926"/>
            <a:ext cx="13501713" cy="15715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Plaats hier uw titel</a:t>
            </a:r>
          </a:p>
        </p:txBody>
      </p:sp>
      <p:sp>
        <p:nvSpPr>
          <p:cNvPr id="4" name="Tijdelijke aanduiding voor tekst 5"/>
          <p:cNvSpPr>
            <a:spLocks noGrp="1"/>
          </p:cNvSpPr>
          <p:nvPr>
            <p:ph type="body" sz="quarter" idx="11" hasCustomPrompt="1"/>
          </p:nvPr>
        </p:nvSpPr>
        <p:spPr>
          <a:xfrm>
            <a:off x="6489661" y="3686175"/>
            <a:ext cx="10429879" cy="10287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Plaats hier uw tekst.</a:t>
            </a:r>
          </a:p>
        </p:txBody>
      </p:sp>
      <p:sp>
        <p:nvSpPr>
          <p:cNvPr id="5" name="Tijdelijke aanduiding voor afbeelding 6"/>
          <p:cNvSpPr>
            <a:spLocks noGrp="1"/>
          </p:cNvSpPr>
          <p:nvPr>
            <p:ph type="pic" sz="quarter" idx="17" hasCustomPrompt="1"/>
          </p:nvPr>
        </p:nvSpPr>
        <p:spPr>
          <a:xfrm>
            <a:off x="17491166" y="3686147"/>
            <a:ext cx="5643549" cy="102870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hier om een afbeelding of een grafiek te plaatsen.</a:t>
            </a:r>
          </a:p>
        </p:txBody>
      </p:sp>
      <p:sp>
        <p:nvSpPr>
          <p:cNvPr id="6" name="Tijdelijke aanduiding voor tekst 18"/>
          <p:cNvSpPr>
            <a:spLocks noGrp="1"/>
          </p:cNvSpPr>
          <p:nvPr>
            <p:ph type="body" sz="quarter" idx="16" hasCustomPrompt="1"/>
          </p:nvPr>
        </p:nvSpPr>
        <p:spPr>
          <a:xfrm>
            <a:off x="1060373" y="14759037"/>
            <a:ext cx="13573220" cy="4286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Onderwerp presentatie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Rechts met opsomming+ Afbeelding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3"/>
          <p:cNvSpPr>
            <a:spLocks noGrp="1"/>
          </p:cNvSpPr>
          <p:nvPr>
            <p:ph type="body" sz="quarter" idx="10" hasCustomPrompt="1"/>
          </p:nvPr>
        </p:nvSpPr>
        <p:spPr>
          <a:xfrm>
            <a:off x="6489661" y="1685926"/>
            <a:ext cx="13501713" cy="15715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Plaats hier uw titel</a:t>
            </a:r>
          </a:p>
        </p:txBody>
      </p:sp>
      <p:sp>
        <p:nvSpPr>
          <p:cNvPr id="4" name="Tijdelijke aanduiding voor tekst 5"/>
          <p:cNvSpPr>
            <a:spLocks noGrp="1"/>
          </p:cNvSpPr>
          <p:nvPr>
            <p:ph type="body" sz="quarter" idx="11" hasCustomPrompt="1"/>
          </p:nvPr>
        </p:nvSpPr>
        <p:spPr>
          <a:xfrm>
            <a:off x="6489661" y="3686175"/>
            <a:ext cx="10429879" cy="10287000"/>
          </a:xfrm>
          <a:prstGeom prst="rect">
            <a:avLst/>
          </a:prstGeom>
        </p:spPr>
        <p:txBody>
          <a:bodyPr/>
          <a:lstStyle>
            <a:lvl1pPr marL="0" indent="432000">
              <a:buClr>
                <a:srgbClr val="002F5F"/>
              </a:buClr>
              <a:buFont typeface="Tahoma" panose="020B0604030504040204" pitchFamily="34" charset="0"/>
              <a:buChar char="•"/>
              <a:defRPr sz="3200">
                <a:solidFill>
                  <a:schemeClr val="tx1"/>
                </a:solidFill>
              </a:defRPr>
            </a:lvl1pPr>
            <a:lvl2pPr marL="432000" indent="432000">
              <a:buClr>
                <a:srgbClr val="002F5F"/>
              </a:buClr>
              <a:buFont typeface="Symbol" panose="05050102010706020507" pitchFamily="18" charset="2"/>
              <a:buChar char=""/>
              <a:defRPr sz="2800" baseline="0"/>
            </a:lvl2pPr>
            <a:lvl3pPr marL="864000" indent="432000">
              <a:defRPr sz="2800"/>
            </a:lvl3pPr>
            <a:lvl4pPr marL="1296000" indent="432000">
              <a:buClr>
                <a:srgbClr val="002F5F"/>
              </a:buClr>
              <a:buFont typeface="Arial" panose="020B0604020202020204" pitchFamily="34" charset="0"/>
              <a:buChar char="•"/>
              <a:defRPr sz="2600"/>
            </a:lvl4pPr>
          </a:lstStyle>
          <a:p>
            <a:pPr lvl="0"/>
            <a:r>
              <a:rPr lang="nl-NL" dirty="0"/>
              <a:t>Plaats hier uw tekst.</a:t>
            </a:r>
          </a:p>
          <a:p>
            <a:pPr lvl="1"/>
            <a:r>
              <a:rPr lang="nl-NL" dirty="0"/>
              <a:t>Plaats hier uw tekst</a:t>
            </a:r>
          </a:p>
          <a:p>
            <a:pPr lvl="2"/>
            <a:r>
              <a:rPr lang="nl-NL" dirty="0"/>
              <a:t>Plaats hier uw tekst</a:t>
            </a:r>
          </a:p>
          <a:p>
            <a:pPr lvl="3"/>
            <a:r>
              <a:rPr lang="nl-NL" dirty="0"/>
              <a:t>Plaats hier uw tekst</a:t>
            </a:r>
          </a:p>
        </p:txBody>
      </p:sp>
      <p:sp>
        <p:nvSpPr>
          <p:cNvPr id="5" name="Tijdelijke aanduiding voor afbeelding 6"/>
          <p:cNvSpPr>
            <a:spLocks noGrp="1"/>
          </p:cNvSpPr>
          <p:nvPr>
            <p:ph type="pic" sz="quarter" idx="17" hasCustomPrompt="1"/>
          </p:nvPr>
        </p:nvSpPr>
        <p:spPr>
          <a:xfrm>
            <a:off x="17491166" y="3686147"/>
            <a:ext cx="5643549" cy="102870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hier om een afbeelding of een grafiek te plaatsen.</a:t>
            </a:r>
          </a:p>
        </p:txBody>
      </p:sp>
      <p:sp>
        <p:nvSpPr>
          <p:cNvPr id="6" name="Tijdelijke aanduiding voor tekst 18"/>
          <p:cNvSpPr>
            <a:spLocks noGrp="1"/>
          </p:cNvSpPr>
          <p:nvPr>
            <p:ph type="body" sz="quarter" idx="16" hasCustomPrompt="1"/>
          </p:nvPr>
        </p:nvSpPr>
        <p:spPr>
          <a:xfrm>
            <a:off x="1060373" y="14759037"/>
            <a:ext cx="13573220" cy="4286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Onderwerp presentatie</a:t>
            </a:r>
          </a:p>
        </p:txBody>
      </p:sp>
    </p:spTree>
    <p:extLst>
      <p:ext uri="{BB962C8B-B14F-4D97-AF65-F5344CB8AC3E}">
        <p14:creationId xmlns:p14="http://schemas.microsoft.com/office/powerpoint/2010/main" val="26868471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18"/>
          <p:cNvSpPr>
            <a:spLocks noGrp="1"/>
          </p:cNvSpPr>
          <p:nvPr>
            <p:ph type="body" sz="quarter" idx="16" hasCustomPrompt="1"/>
          </p:nvPr>
        </p:nvSpPr>
        <p:spPr>
          <a:xfrm>
            <a:off x="1060373" y="14759037"/>
            <a:ext cx="13573220" cy="4286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Onderwerp presentatie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17" hasCustomPrompt="1"/>
          </p:nvPr>
        </p:nvSpPr>
        <p:spPr>
          <a:xfrm>
            <a:off x="1060373" y="3726805"/>
            <a:ext cx="16930688" cy="10103538"/>
          </a:xfrm>
          <a:prstGeom prst="rect">
            <a:avLst/>
          </a:prstGeom>
        </p:spPr>
        <p:txBody>
          <a:bodyPr/>
          <a:lstStyle>
            <a:lvl1pPr marL="0">
              <a:buFontTx/>
              <a:buNone/>
              <a:defRPr sz="4500" baseline="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hier om een afbeelding, grafiek of een ander media document te plaatsen.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 hasCustomPrompt="1"/>
          </p:nvPr>
        </p:nvSpPr>
        <p:spPr>
          <a:xfrm>
            <a:off x="1044601" y="1710581"/>
            <a:ext cx="16229229" cy="15715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Plaats hier uw titel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kopteks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18"/>
          <p:cNvSpPr>
            <a:spLocks noGrp="1"/>
          </p:cNvSpPr>
          <p:nvPr>
            <p:ph type="body" sz="quarter" idx="16" hasCustomPrompt="1"/>
          </p:nvPr>
        </p:nvSpPr>
        <p:spPr>
          <a:xfrm>
            <a:off x="1060373" y="14759037"/>
            <a:ext cx="13573220" cy="4286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Onderwerp presentatie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17" hasCustomPrompt="1"/>
          </p:nvPr>
        </p:nvSpPr>
        <p:spPr>
          <a:xfrm>
            <a:off x="1060373" y="2328906"/>
            <a:ext cx="16930688" cy="11501437"/>
          </a:xfrm>
          <a:prstGeom prst="rect">
            <a:avLst/>
          </a:prstGeom>
        </p:spPr>
        <p:txBody>
          <a:bodyPr/>
          <a:lstStyle>
            <a:lvl1pPr marL="0">
              <a:buFontTx/>
              <a:buNone/>
              <a:defRPr sz="4500" baseline="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hier om een afbeelding, grafiek of een ander media document te plaatsen.</a:t>
            </a:r>
          </a:p>
        </p:txBody>
      </p:sp>
    </p:spTree>
    <p:extLst>
      <p:ext uri="{BB962C8B-B14F-4D97-AF65-F5344CB8AC3E}">
        <p14:creationId xmlns:p14="http://schemas.microsoft.com/office/powerpoint/2010/main" val="1716947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+ Bijschrif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18"/>
          <p:cNvSpPr>
            <a:spLocks noGrp="1"/>
          </p:cNvSpPr>
          <p:nvPr>
            <p:ph type="body" sz="quarter" idx="16" hasCustomPrompt="1"/>
          </p:nvPr>
        </p:nvSpPr>
        <p:spPr>
          <a:xfrm>
            <a:off x="1060373" y="14759037"/>
            <a:ext cx="13573220" cy="4286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Onderwerp presentatie</a:t>
            </a:r>
          </a:p>
        </p:txBody>
      </p:sp>
      <p:sp>
        <p:nvSpPr>
          <p:cNvPr id="4" name="Tijdelijke aanduiding voor inhoud 4"/>
          <p:cNvSpPr>
            <a:spLocks noGrp="1"/>
          </p:cNvSpPr>
          <p:nvPr>
            <p:ph sz="quarter" idx="17" hasCustomPrompt="1"/>
          </p:nvPr>
        </p:nvSpPr>
        <p:spPr>
          <a:xfrm>
            <a:off x="1060373" y="2328906"/>
            <a:ext cx="16930688" cy="10358429"/>
          </a:xfrm>
          <a:prstGeom prst="rect">
            <a:avLst/>
          </a:prstGeom>
        </p:spPr>
        <p:txBody>
          <a:bodyPr/>
          <a:lstStyle>
            <a:lvl1pPr marL="0">
              <a:buFontTx/>
              <a:buNone/>
              <a:defRPr sz="4500" baseline="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hier om een afbeelding, grafiek of een ander media document te plaatsen.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8" hasCustomPrompt="1"/>
          </p:nvPr>
        </p:nvSpPr>
        <p:spPr>
          <a:xfrm>
            <a:off x="1060450" y="13187363"/>
            <a:ext cx="16930688" cy="1214437"/>
          </a:xfrm>
          <a:prstGeom prst="rect">
            <a:avLst/>
          </a:prstGeom>
        </p:spPr>
        <p:txBody>
          <a:bodyPr/>
          <a:lstStyle>
            <a:lvl2pPr marL="0">
              <a:buFontTx/>
              <a:buNone/>
              <a:defRPr sz="3200" baseline="0">
                <a:solidFill>
                  <a:srgbClr val="002F5F"/>
                </a:solidFill>
              </a:defRPr>
            </a:lvl2pPr>
          </a:lstStyle>
          <a:p>
            <a:pPr lvl="1"/>
            <a:r>
              <a:rPr lang="nl-NL" dirty="0"/>
              <a:t>Plaats hier uw bijschrift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pagina 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809274" y="4731320"/>
            <a:ext cx="20505103" cy="3264681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618548" y="8630602"/>
            <a:ext cx="16886555" cy="38922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124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248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3731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4975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621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7463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870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9951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DF6A4-15D2-463E-93FD-4150AF77B4EE}" type="datetimeFigureOut">
              <a:rPr lang="nl-NL"/>
              <a:pPr>
                <a:defRPr/>
              </a:pPr>
              <a:t>10-3-2018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5AFEE8-8DAD-447D-AC0E-8FA66EBC48EF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683341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pagina 1 + Afbeelding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18"/>
          <p:cNvSpPr>
            <a:spLocks noGrp="1"/>
          </p:cNvSpPr>
          <p:nvPr>
            <p:ph type="body" sz="quarter" idx="16" hasCustomPrompt="1"/>
          </p:nvPr>
        </p:nvSpPr>
        <p:spPr>
          <a:xfrm>
            <a:off x="1060373" y="14759037"/>
            <a:ext cx="13573220" cy="4286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Onderwerp presentatie</a:t>
            </a:r>
          </a:p>
        </p:txBody>
      </p:sp>
      <p:sp>
        <p:nvSpPr>
          <p:cNvPr id="4" name="Tijdelijke aanduiding voor afbeelding 6"/>
          <p:cNvSpPr>
            <a:spLocks noGrp="1"/>
          </p:cNvSpPr>
          <p:nvPr>
            <p:ph type="pic" sz="quarter" idx="17" hasCustomPrompt="1"/>
          </p:nvPr>
        </p:nvSpPr>
        <p:spPr>
          <a:xfrm>
            <a:off x="7275480" y="7686675"/>
            <a:ext cx="12501650" cy="62865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hier om een afbeelding of een grafiek te plaatsen.</a:t>
            </a:r>
          </a:p>
        </p:txBody>
      </p:sp>
      <p:sp>
        <p:nvSpPr>
          <p:cNvPr id="5" name="Tijdelijke aanduiding voor tekst 9"/>
          <p:cNvSpPr>
            <a:spLocks noGrp="1"/>
          </p:cNvSpPr>
          <p:nvPr>
            <p:ph type="body" sz="quarter" idx="13" hasCustomPrompt="1"/>
          </p:nvPr>
        </p:nvSpPr>
        <p:spPr>
          <a:xfrm>
            <a:off x="7275555" y="5114908"/>
            <a:ext cx="12501574" cy="257176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Plaats hier uw titel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8C8880C2-E71E-4C3A-9778-27E92AB844DF}"/>
              </a:ext>
            </a:extLst>
          </p:cNvPr>
          <p:cNvSpPr txBox="1"/>
          <p:nvPr userDrawn="1"/>
        </p:nvSpPr>
        <p:spPr>
          <a:xfrm>
            <a:off x="20990817" y="2574677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latin typeface="+mj-lt"/>
              </a:rPr>
              <a:t>Regio Noord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 keuze 1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18"/>
          <p:cNvSpPr>
            <a:spLocks noGrp="1"/>
          </p:cNvSpPr>
          <p:nvPr>
            <p:ph type="body" sz="quarter" idx="16" hasCustomPrompt="1"/>
          </p:nvPr>
        </p:nvSpPr>
        <p:spPr>
          <a:xfrm>
            <a:off x="1060373" y="14759037"/>
            <a:ext cx="13573220" cy="4286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Onderwerp presentatie</a:t>
            </a:r>
          </a:p>
        </p:txBody>
      </p:sp>
      <p:sp>
        <p:nvSpPr>
          <p:cNvPr id="4" name="Tijdelijke aanduiding voor tekst 9"/>
          <p:cNvSpPr>
            <a:spLocks noGrp="1"/>
          </p:cNvSpPr>
          <p:nvPr>
            <p:ph type="body" sz="quarter" idx="13" hasCustomPrompt="1"/>
          </p:nvPr>
        </p:nvSpPr>
        <p:spPr>
          <a:xfrm>
            <a:off x="7275555" y="6257915"/>
            <a:ext cx="12644450" cy="5643602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7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Plaats hier uw titel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5B348AF-4397-42BE-B19C-62C4920EF326}"/>
              </a:ext>
            </a:extLst>
          </p:cNvPr>
          <p:cNvSpPr txBox="1"/>
          <p:nvPr userDrawn="1"/>
        </p:nvSpPr>
        <p:spPr>
          <a:xfrm>
            <a:off x="20990817" y="2574677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latin typeface="+mj-lt"/>
              </a:rPr>
              <a:t>Regio Noord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 keuze 2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18"/>
          <p:cNvSpPr>
            <a:spLocks noGrp="1"/>
          </p:cNvSpPr>
          <p:nvPr>
            <p:ph type="body" sz="quarter" idx="16" hasCustomPrompt="1"/>
          </p:nvPr>
        </p:nvSpPr>
        <p:spPr>
          <a:xfrm>
            <a:off x="1060373" y="14759037"/>
            <a:ext cx="13573220" cy="4286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Onderwerp presentatie</a:t>
            </a:r>
          </a:p>
        </p:txBody>
      </p:sp>
      <p:sp>
        <p:nvSpPr>
          <p:cNvPr id="4" name="Tijdelijke aanduiding voor tekst 9"/>
          <p:cNvSpPr>
            <a:spLocks noGrp="1"/>
          </p:cNvSpPr>
          <p:nvPr>
            <p:ph type="body" sz="quarter" idx="13" hasCustomPrompt="1"/>
          </p:nvPr>
        </p:nvSpPr>
        <p:spPr>
          <a:xfrm>
            <a:off x="7275555" y="6257915"/>
            <a:ext cx="12644450" cy="5643602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7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Plaats hier uw titel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67A10926-CC76-47E8-B3A3-A68B84DD20BC}"/>
              </a:ext>
            </a:extLst>
          </p:cNvPr>
          <p:cNvSpPr txBox="1"/>
          <p:nvPr userDrawn="1"/>
        </p:nvSpPr>
        <p:spPr>
          <a:xfrm>
            <a:off x="20990817" y="2574677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latin typeface="+mj-lt"/>
              </a:rPr>
              <a:t>Regio Noord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 keuze 3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18"/>
          <p:cNvSpPr>
            <a:spLocks noGrp="1"/>
          </p:cNvSpPr>
          <p:nvPr>
            <p:ph type="body" sz="quarter" idx="16" hasCustomPrompt="1"/>
          </p:nvPr>
        </p:nvSpPr>
        <p:spPr>
          <a:xfrm>
            <a:off x="1060373" y="14759037"/>
            <a:ext cx="13573220" cy="4286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Onderwerp presentatie</a:t>
            </a:r>
          </a:p>
        </p:txBody>
      </p:sp>
      <p:sp>
        <p:nvSpPr>
          <p:cNvPr id="4" name="Tijdelijke aanduiding voor tekst 9"/>
          <p:cNvSpPr>
            <a:spLocks noGrp="1"/>
          </p:cNvSpPr>
          <p:nvPr>
            <p:ph type="body" sz="quarter" idx="13" hasCustomPrompt="1"/>
          </p:nvPr>
        </p:nvSpPr>
        <p:spPr>
          <a:xfrm>
            <a:off x="7275555" y="6257915"/>
            <a:ext cx="12644450" cy="5643602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7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Plaats hier uw titel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9A94770C-E696-4F7A-BD42-78DA3C8E7E4B}"/>
              </a:ext>
            </a:extLst>
          </p:cNvPr>
          <p:cNvSpPr txBox="1"/>
          <p:nvPr userDrawn="1"/>
        </p:nvSpPr>
        <p:spPr>
          <a:xfrm>
            <a:off x="20990817" y="2574677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latin typeface="+mj-lt"/>
              </a:rPr>
              <a:t>Regio Noord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Links + Afbeelding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3"/>
          <p:cNvSpPr>
            <a:spLocks noGrp="1"/>
          </p:cNvSpPr>
          <p:nvPr>
            <p:ph type="body" sz="quarter" idx="10" hasCustomPrompt="1"/>
          </p:nvPr>
        </p:nvSpPr>
        <p:spPr>
          <a:xfrm>
            <a:off x="1846191" y="1685926"/>
            <a:ext cx="13501713" cy="15715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Plaats hier uw titel</a:t>
            </a:r>
          </a:p>
        </p:txBody>
      </p:sp>
      <p:sp>
        <p:nvSpPr>
          <p:cNvPr id="4" name="Tijdelijke aanduiding voor tekst 5"/>
          <p:cNvSpPr>
            <a:spLocks noGrp="1"/>
          </p:cNvSpPr>
          <p:nvPr>
            <p:ph type="body" sz="quarter" idx="11" hasCustomPrompt="1"/>
          </p:nvPr>
        </p:nvSpPr>
        <p:spPr>
          <a:xfrm>
            <a:off x="1846191" y="3686175"/>
            <a:ext cx="10429879" cy="10287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Plaats hier uw tekst.</a:t>
            </a:r>
          </a:p>
        </p:txBody>
      </p:sp>
      <p:sp>
        <p:nvSpPr>
          <p:cNvPr id="5" name="Tijdelijke aanduiding voor tekst 18"/>
          <p:cNvSpPr>
            <a:spLocks noGrp="1"/>
          </p:cNvSpPr>
          <p:nvPr>
            <p:ph type="body" sz="quarter" idx="16" hasCustomPrompt="1"/>
          </p:nvPr>
        </p:nvSpPr>
        <p:spPr>
          <a:xfrm>
            <a:off x="1060373" y="14759037"/>
            <a:ext cx="13573220" cy="4286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Onderwerp presentatie</a:t>
            </a:r>
          </a:p>
        </p:txBody>
      </p:sp>
      <p:sp>
        <p:nvSpPr>
          <p:cNvPr id="7" name="Tijdelijke aanduiding voor afbeelding 6"/>
          <p:cNvSpPr>
            <a:spLocks noGrp="1"/>
          </p:cNvSpPr>
          <p:nvPr>
            <p:ph type="pic" sz="quarter" idx="17" hasCustomPrompt="1"/>
          </p:nvPr>
        </p:nvSpPr>
        <p:spPr>
          <a:xfrm>
            <a:off x="13204825" y="6900857"/>
            <a:ext cx="7572375" cy="707231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hier om een afbeelding of een grafiek te plaatsen.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links met opsomming + Afbeelding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3"/>
          <p:cNvSpPr>
            <a:spLocks noGrp="1"/>
          </p:cNvSpPr>
          <p:nvPr>
            <p:ph type="body" sz="quarter" idx="10" hasCustomPrompt="1"/>
          </p:nvPr>
        </p:nvSpPr>
        <p:spPr>
          <a:xfrm>
            <a:off x="1846191" y="1685926"/>
            <a:ext cx="13501713" cy="15715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Plaats hier uw titel</a:t>
            </a:r>
          </a:p>
        </p:txBody>
      </p:sp>
      <p:sp>
        <p:nvSpPr>
          <p:cNvPr id="4" name="Tijdelijke aanduiding voor tekst 5"/>
          <p:cNvSpPr>
            <a:spLocks noGrp="1"/>
          </p:cNvSpPr>
          <p:nvPr>
            <p:ph type="body" sz="quarter" idx="11" hasCustomPrompt="1"/>
          </p:nvPr>
        </p:nvSpPr>
        <p:spPr>
          <a:xfrm>
            <a:off x="1846192" y="3686175"/>
            <a:ext cx="9144064" cy="10287000"/>
          </a:xfrm>
          <a:prstGeom prst="rect">
            <a:avLst/>
          </a:prstGeom>
        </p:spPr>
        <p:txBody>
          <a:bodyPr wrap="square" lIns="0"/>
          <a:lstStyle>
            <a:lvl1pPr marL="0" marR="0" indent="432000" algn="l" defTabSz="2520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2F5F"/>
              </a:buClr>
              <a:buSzPct val="125000"/>
              <a:buFont typeface="Tahoma" pitchFamily="34" charset="0"/>
              <a:buChar char="•"/>
              <a:tabLst/>
              <a:defRPr sz="3200" b="0">
                <a:solidFill>
                  <a:schemeClr val="tx1"/>
                </a:solidFill>
              </a:defRPr>
            </a:lvl1pPr>
            <a:lvl2pPr marL="432000" indent="432000" defTabSz="252000">
              <a:spcBef>
                <a:spcPts val="0"/>
              </a:spcBef>
              <a:buSzPct val="100000"/>
              <a:buFont typeface="Arial" pitchFamily="34" charset="0"/>
              <a:buChar char="•"/>
              <a:tabLst/>
              <a:defRPr sz="3000" b="0" baseline="0">
                <a:solidFill>
                  <a:schemeClr val="tx1"/>
                </a:solidFill>
              </a:defRPr>
            </a:lvl2pPr>
            <a:lvl3pPr marL="864000" indent="432000">
              <a:defRPr sz="2800"/>
            </a:lvl3pPr>
            <a:lvl4pPr marL="1296000" indent="432000">
              <a:buClr>
                <a:srgbClr val="002F5F"/>
              </a:buClr>
              <a:buFont typeface="Arial" panose="020B0604020202020204" pitchFamily="34" charset="0"/>
              <a:buChar char="•"/>
              <a:defRPr sz="2600"/>
            </a:lvl4pPr>
          </a:lstStyle>
          <a:p>
            <a:pPr lvl="0"/>
            <a:r>
              <a:rPr lang="nl-NL" dirty="0"/>
              <a:t>Plaats hier uw tekst.</a:t>
            </a:r>
          </a:p>
          <a:p>
            <a:pPr lvl="1"/>
            <a:r>
              <a:rPr lang="nl-NL" dirty="0"/>
              <a:t>Plaats hier uw tekst.</a:t>
            </a:r>
          </a:p>
          <a:p>
            <a:pPr lvl="2"/>
            <a:r>
              <a:rPr lang="nl-NL" dirty="0"/>
              <a:t>Plaats hier uw tekst.</a:t>
            </a:r>
          </a:p>
          <a:p>
            <a:pPr lvl="3"/>
            <a:r>
              <a:rPr lang="nl-NL" dirty="0"/>
              <a:t>Plaats hier uw tekst.</a:t>
            </a:r>
          </a:p>
          <a:p>
            <a:pPr lvl="0"/>
            <a:endParaRPr lang="nl-NL" dirty="0"/>
          </a:p>
        </p:txBody>
      </p:sp>
      <p:sp>
        <p:nvSpPr>
          <p:cNvPr id="5" name="Tijdelijke aanduiding voor tekst 18"/>
          <p:cNvSpPr>
            <a:spLocks noGrp="1"/>
          </p:cNvSpPr>
          <p:nvPr>
            <p:ph type="body" sz="quarter" idx="16" hasCustomPrompt="1"/>
          </p:nvPr>
        </p:nvSpPr>
        <p:spPr>
          <a:xfrm>
            <a:off x="1060373" y="14759037"/>
            <a:ext cx="13573220" cy="4286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Onderwerp presentatie</a:t>
            </a:r>
          </a:p>
        </p:txBody>
      </p:sp>
      <p:sp>
        <p:nvSpPr>
          <p:cNvPr id="7" name="Tijdelijke aanduiding voor afbeelding 6"/>
          <p:cNvSpPr>
            <a:spLocks noGrp="1"/>
          </p:cNvSpPr>
          <p:nvPr>
            <p:ph type="pic" sz="quarter" idx="17" hasCustomPrompt="1"/>
          </p:nvPr>
        </p:nvSpPr>
        <p:spPr>
          <a:xfrm>
            <a:off x="11561763" y="3686175"/>
            <a:ext cx="8001000" cy="10287000"/>
          </a:xfrm>
          <a:prstGeom prst="rect">
            <a:avLst/>
          </a:prstGeom>
        </p:spPr>
        <p:txBody>
          <a:bodyPr/>
          <a:lstStyle>
            <a:lvl1pPr marL="0">
              <a:buFontTx/>
              <a:buNone/>
              <a:defRPr sz="4000" baseline="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hier om een afbeelding of een grafiek te plaatsen.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Links 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quarter" idx="10" hasCustomPrompt="1"/>
          </p:nvPr>
        </p:nvSpPr>
        <p:spPr>
          <a:xfrm>
            <a:off x="1846191" y="1685926"/>
            <a:ext cx="13501713" cy="15715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Plaats hier uw titel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1" hasCustomPrompt="1"/>
          </p:nvPr>
        </p:nvSpPr>
        <p:spPr>
          <a:xfrm>
            <a:off x="1846191" y="3686175"/>
            <a:ext cx="17002125" cy="10287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Plaats hier uw tekst.</a:t>
            </a:r>
          </a:p>
        </p:txBody>
      </p:sp>
      <p:sp>
        <p:nvSpPr>
          <p:cNvPr id="7" name="Tijdelijke aanduiding voor tekst 18"/>
          <p:cNvSpPr>
            <a:spLocks noGrp="1"/>
          </p:cNvSpPr>
          <p:nvPr>
            <p:ph type="body" sz="quarter" idx="16" hasCustomPrompt="1"/>
          </p:nvPr>
        </p:nvSpPr>
        <p:spPr>
          <a:xfrm>
            <a:off x="1060373" y="14759037"/>
            <a:ext cx="13573220" cy="4286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Onderwerp presentatie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Links met opsomming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quarter" idx="10" hasCustomPrompt="1"/>
          </p:nvPr>
        </p:nvSpPr>
        <p:spPr>
          <a:xfrm>
            <a:off x="1846191" y="1685926"/>
            <a:ext cx="13501713" cy="15715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Plaats hier uw titel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1" hasCustomPrompt="1"/>
          </p:nvPr>
        </p:nvSpPr>
        <p:spPr>
          <a:xfrm>
            <a:off x="1846191" y="3686175"/>
            <a:ext cx="17002125" cy="10287000"/>
          </a:xfrm>
          <a:prstGeom prst="rect">
            <a:avLst/>
          </a:prstGeom>
        </p:spPr>
        <p:txBody>
          <a:bodyPr/>
          <a:lstStyle>
            <a:lvl1pPr marL="0" indent="-432000">
              <a:buClr>
                <a:srgbClr val="002F5F"/>
              </a:buClr>
              <a:buSzPct val="125000"/>
              <a:buFont typeface="Tahoma" panose="020B0604030504040204" pitchFamily="34" charset="0"/>
              <a:buChar char="•"/>
              <a:defRPr sz="3200">
                <a:solidFill>
                  <a:schemeClr val="tx1"/>
                </a:solidFill>
              </a:defRPr>
            </a:lvl1pPr>
            <a:lvl2pPr marL="432000" indent="432000">
              <a:buClr>
                <a:srgbClr val="002F5F"/>
              </a:buClr>
              <a:buFont typeface="Tahoma" panose="020B0604030504040204" pitchFamily="34" charset="0"/>
              <a:buChar char="•"/>
              <a:defRPr sz="2800" baseline="0"/>
            </a:lvl2pPr>
            <a:lvl3pPr marL="864000" indent="432000">
              <a:defRPr sz="2800"/>
            </a:lvl3pPr>
            <a:lvl4pPr marL="1753200" indent="-457200">
              <a:buFont typeface="Arial" panose="020B0604020202020204" pitchFamily="34" charset="0"/>
              <a:buChar char="•"/>
              <a:defRPr sz="2600"/>
            </a:lvl4pPr>
          </a:lstStyle>
          <a:p>
            <a:pPr lvl="0"/>
            <a:r>
              <a:rPr lang="nl-NL" dirty="0"/>
              <a:t>Plaats hier uw tekst.</a:t>
            </a:r>
          </a:p>
          <a:p>
            <a:pPr lvl="1"/>
            <a:r>
              <a:rPr lang="nl-NL" dirty="0"/>
              <a:t>Plaats hier uw tekst</a:t>
            </a:r>
          </a:p>
          <a:p>
            <a:pPr lvl="2"/>
            <a:r>
              <a:rPr lang="nl-NL" dirty="0"/>
              <a:t>Plaats hier uw tekst.</a:t>
            </a:r>
          </a:p>
          <a:p>
            <a:pPr lvl="3"/>
            <a:r>
              <a:rPr lang="nl-NL" dirty="0"/>
              <a:t>Plaats hier uw tekst.</a:t>
            </a:r>
          </a:p>
        </p:txBody>
      </p:sp>
      <p:sp>
        <p:nvSpPr>
          <p:cNvPr id="7" name="Tijdelijke aanduiding voor tekst 18"/>
          <p:cNvSpPr>
            <a:spLocks noGrp="1"/>
          </p:cNvSpPr>
          <p:nvPr>
            <p:ph type="body" sz="quarter" idx="16" hasCustomPrompt="1"/>
          </p:nvPr>
        </p:nvSpPr>
        <p:spPr>
          <a:xfrm>
            <a:off x="1060373" y="14759037"/>
            <a:ext cx="13573220" cy="4286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Onderwerp presentatie</a:t>
            </a:r>
          </a:p>
        </p:txBody>
      </p:sp>
    </p:spTree>
    <p:extLst>
      <p:ext uri="{BB962C8B-B14F-4D97-AF65-F5344CB8AC3E}">
        <p14:creationId xmlns:p14="http://schemas.microsoft.com/office/powerpoint/2010/main" val="1131108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8"/>
          <p:cNvSpPr txBox="1">
            <a:spLocks/>
          </p:cNvSpPr>
          <p:nvPr/>
        </p:nvSpPr>
        <p:spPr>
          <a:xfrm>
            <a:off x="18470537" y="14744029"/>
            <a:ext cx="4320480" cy="43204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aseline="0">
                <a:solidFill>
                  <a:schemeClr val="tx1"/>
                </a:solidFill>
              </a:defRPr>
            </a:lvl1pPr>
          </a:lstStyle>
          <a:p>
            <a:pPr marL="0" marR="0" lvl="0" indent="0" algn="l" defTabSz="224867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Koninklijk Instituut Van Ingenieurs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9" r:id="rId2"/>
    <p:sldLayoutId id="2147483675" r:id="rId3"/>
    <p:sldLayoutId id="2147483676" r:id="rId4"/>
    <p:sldLayoutId id="2147483677" r:id="rId5"/>
    <p:sldLayoutId id="2147483665" r:id="rId6"/>
    <p:sldLayoutId id="2147483672" r:id="rId7"/>
    <p:sldLayoutId id="2147483664" r:id="rId8"/>
    <p:sldLayoutId id="2147483679" r:id="rId9"/>
    <p:sldLayoutId id="2147483666" r:id="rId10"/>
    <p:sldLayoutId id="2147483680" r:id="rId11"/>
    <p:sldLayoutId id="2147483667" r:id="rId12"/>
    <p:sldLayoutId id="2147483681" r:id="rId13"/>
    <p:sldLayoutId id="2147483673" r:id="rId14"/>
    <p:sldLayoutId id="2147483682" r:id="rId15"/>
    <p:sldLayoutId id="2147483674" r:id="rId16"/>
    <p:sldLayoutId id="2147483678" r:id="rId17"/>
    <p:sldLayoutId id="2147483683" r:id="rId18"/>
  </p:sldLayoutIdLst>
  <p:hf sldNum="0" hdr="0" dt="0"/>
  <p:txStyles>
    <p:titleStyle>
      <a:lvl1pPr algn="ctr" defTabSz="2248676" rtl="0" eaLnBrk="1" latinLnBrk="0" hangingPunct="1">
        <a:spcBef>
          <a:spcPct val="0"/>
        </a:spcBef>
        <a:buNone/>
        <a:defRPr sz="10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43252" indent="-843252" algn="l" defTabSz="2248676" rtl="0" eaLnBrk="1" latinLnBrk="0" hangingPunct="1">
        <a:spcBef>
          <a:spcPct val="20000"/>
        </a:spcBef>
        <a:buFont typeface="Arial" pitchFamily="34" charset="0"/>
        <a:buChar char="•"/>
        <a:defRPr sz="7900" kern="1200">
          <a:solidFill>
            <a:schemeClr val="tx1"/>
          </a:solidFill>
          <a:latin typeface="+mn-lt"/>
          <a:ea typeface="+mn-ea"/>
          <a:cs typeface="+mn-cs"/>
        </a:defRPr>
      </a:lvl1pPr>
      <a:lvl2pPr marL="1827048" indent="-702711" algn="l" defTabSz="2248676" rtl="0" eaLnBrk="1" latinLnBrk="0" hangingPunct="1">
        <a:spcBef>
          <a:spcPct val="20000"/>
        </a:spcBef>
        <a:buFont typeface="Arial" pitchFamily="34" charset="0"/>
        <a:buChar char="–"/>
        <a:defRPr sz="6900" kern="1200">
          <a:solidFill>
            <a:schemeClr val="tx1"/>
          </a:solidFill>
          <a:latin typeface="+mn-lt"/>
          <a:ea typeface="+mn-ea"/>
          <a:cs typeface="+mn-cs"/>
        </a:defRPr>
      </a:lvl2pPr>
      <a:lvl3pPr marL="2810842" indent="-562169" algn="l" defTabSz="2248676" rtl="0" eaLnBrk="1" latinLnBrk="0" hangingPunct="1">
        <a:spcBef>
          <a:spcPct val="20000"/>
        </a:spcBef>
        <a:buFont typeface="Arial" pitchFamily="34" charset="0"/>
        <a:buChar char="•"/>
        <a:defRPr sz="5900" kern="1200">
          <a:solidFill>
            <a:schemeClr val="tx1"/>
          </a:solidFill>
          <a:latin typeface="+mn-lt"/>
          <a:ea typeface="+mn-ea"/>
          <a:cs typeface="+mn-cs"/>
        </a:defRPr>
      </a:lvl3pPr>
      <a:lvl4pPr marL="3935180" indent="-562169" algn="l" defTabSz="2248676" rtl="0" eaLnBrk="1" latinLnBrk="0" hangingPunct="1">
        <a:spcBef>
          <a:spcPct val="20000"/>
        </a:spcBef>
        <a:buFont typeface="Arial" pitchFamily="34" charset="0"/>
        <a:buChar char="–"/>
        <a:defRPr sz="4900" kern="1200">
          <a:solidFill>
            <a:schemeClr val="tx1"/>
          </a:solidFill>
          <a:latin typeface="+mn-lt"/>
          <a:ea typeface="+mn-ea"/>
          <a:cs typeface="+mn-cs"/>
        </a:defRPr>
      </a:lvl4pPr>
      <a:lvl5pPr marL="5059518" indent="-562169" algn="l" defTabSz="2248676" rtl="0" eaLnBrk="1" latinLnBrk="0" hangingPunct="1">
        <a:spcBef>
          <a:spcPct val="20000"/>
        </a:spcBef>
        <a:buFont typeface="Arial" pitchFamily="34" charset="0"/>
        <a:buChar char="»"/>
        <a:defRPr sz="4900" kern="1200">
          <a:solidFill>
            <a:schemeClr val="tx1"/>
          </a:solidFill>
          <a:latin typeface="+mn-lt"/>
          <a:ea typeface="+mn-ea"/>
          <a:cs typeface="+mn-cs"/>
        </a:defRPr>
      </a:lvl5pPr>
      <a:lvl6pPr marL="6183856" indent="-562169" algn="l" defTabSz="2248676" rtl="0" eaLnBrk="1" latinLnBrk="0" hangingPunct="1">
        <a:spcBef>
          <a:spcPct val="20000"/>
        </a:spcBef>
        <a:buFont typeface="Arial" pitchFamily="34" charset="0"/>
        <a:buChar char="•"/>
        <a:defRPr sz="4900" kern="1200">
          <a:solidFill>
            <a:schemeClr val="tx1"/>
          </a:solidFill>
          <a:latin typeface="+mn-lt"/>
          <a:ea typeface="+mn-ea"/>
          <a:cs typeface="+mn-cs"/>
        </a:defRPr>
      </a:lvl6pPr>
      <a:lvl7pPr marL="7308194" indent="-562169" algn="l" defTabSz="2248676" rtl="0" eaLnBrk="1" latinLnBrk="0" hangingPunct="1">
        <a:spcBef>
          <a:spcPct val="20000"/>
        </a:spcBef>
        <a:buFont typeface="Arial" pitchFamily="34" charset="0"/>
        <a:buChar char="•"/>
        <a:defRPr sz="4900" kern="1200">
          <a:solidFill>
            <a:schemeClr val="tx1"/>
          </a:solidFill>
          <a:latin typeface="+mn-lt"/>
          <a:ea typeface="+mn-ea"/>
          <a:cs typeface="+mn-cs"/>
        </a:defRPr>
      </a:lvl7pPr>
      <a:lvl8pPr marL="8432529" indent="-562169" algn="l" defTabSz="2248676" rtl="0" eaLnBrk="1" latinLnBrk="0" hangingPunct="1">
        <a:spcBef>
          <a:spcPct val="20000"/>
        </a:spcBef>
        <a:buFont typeface="Arial" pitchFamily="34" charset="0"/>
        <a:buChar char="•"/>
        <a:defRPr sz="4900" kern="1200">
          <a:solidFill>
            <a:schemeClr val="tx1"/>
          </a:solidFill>
          <a:latin typeface="+mn-lt"/>
          <a:ea typeface="+mn-ea"/>
          <a:cs typeface="+mn-cs"/>
        </a:defRPr>
      </a:lvl8pPr>
      <a:lvl9pPr marL="9556867" indent="-562169" algn="l" defTabSz="2248676" rtl="0" eaLnBrk="1" latinLnBrk="0" hangingPunct="1">
        <a:spcBef>
          <a:spcPct val="20000"/>
        </a:spcBef>
        <a:buFont typeface="Arial" pitchFamily="34" charset="0"/>
        <a:buChar char="•"/>
        <a:defRPr sz="4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2248676" rtl="0" eaLnBrk="1" latinLnBrk="0" hangingPunct="1"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124338" algn="l" defTabSz="2248676" rtl="0" eaLnBrk="1" latinLnBrk="0" hangingPunct="1"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2248676" algn="l" defTabSz="2248676" rtl="0" eaLnBrk="1" latinLnBrk="0" hangingPunct="1">
        <a:defRPr sz="4400" kern="1200">
          <a:solidFill>
            <a:schemeClr val="tx1"/>
          </a:solidFill>
          <a:latin typeface="+mn-lt"/>
          <a:ea typeface="+mn-ea"/>
          <a:cs typeface="+mn-cs"/>
        </a:defRPr>
      </a:lvl3pPr>
      <a:lvl4pPr marL="3373011" algn="l" defTabSz="2248676" rtl="0" eaLnBrk="1" latinLnBrk="0" hangingPunct="1">
        <a:defRPr sz="4400" kern="1200">
          <a:solidFill>
            <a:schemeClr val="tx1"/>
          </a:solidFill>
          <a:latin typeface="+mn-lt"/>
          <a:ea typeface="+mn-ea"/>
          <a:cs typeface="+mn-cs"/>
        </a:defRPr>
      </a:lvl4pPr>
      <a:lvl5pPr marL="4497349" algn="l" defTabSz="2248676" rtl="0" eaLnBrk="1" latinLnBrk="0" hangingPunct="1">
        <a:defRPr sz="4400" kern="1200">
          <a:solidFill>
            <a:schemeClr val="tx1"/>
          </a:solidFill>
          <a:latin typeface="+mn-lt"/>
          <a:ea typeface="+mn-ea"/>
          <a:cs typeface="+mn-cs"/>
        </a:defRPr>
      </a:lvl5pPr>
      <a:lvl6pPr marL="5621687" algn="l" defTabSz="2248676" rtl="0" eaLnBrk="1" latinLnBrk="0" hangingPunct="1">
        <a:defRPr sz="4400" kern="1200">
          <a:solidFill>
            <a:schemeClr val="tx1"/>
          </a:solidFill>
          <a:latin typeface="+mn-lt"/>
          <a:ea typeface="+mn-ea"/>
          <a:cs typeface="+mn-cs"/>
        </a:defRPr>
      </a:lvl6pPr>
      <a:lvl7pPr marL="6746025" algn="l" defTabSz="2248676" rtl="0" eaLnBrk="1" latinLnBrk="0" hangingPunct="1">
        <a:defRPr sz="4400" kern="1200">
          <a:solidFill>
            <a:schemeClr val="tx1"/>
          </a:solidFill>
          <a:latin typeface="+mn-lt"/>
          <a:ea typeface="+mn-ea"/>
          <a:cs typeface="+mn-cs"/>
        </a:defRPr>
      </a:lvl7pPr>
      <a:lvl8pPr marL="7870363" algn="l" defTabSz="2248676" rtl="0" eaLnBrk="1" latinLnBrk="0" hangingPunct="1">
        <a:defRPr sz="4400" kern="1200">
          <a:solidFill>
            <a:schemeClr val="tx1"/>
          </a:solidFill>
          <a:latin typeface="+mn-lt"/>
          <a:ea typeface="+mn-ea"/>
          <a:cs typeface="+mn-cs"/>
        </a:defRPr>
      </a:lvl8pPr>
      <a:lvl9pPr marL="8994698" algn="l" defTabSz="2248676" rtl="0" eaLnBrk="1" latinLnBrk="0" hangingPunct="1">
        <a:defRPr sz="4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7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8"/>
          <p:cNvSpPr>
            <a:spLocks noGrp="1"/>
          </p:cNvSpPr>
          <p:nvPr>
            <p:ph type="body" sz="quarter" idx="13"/>
          </p:nvPr>
        </p:nvSpPr>
        <p:spPr>
          <a:xfrm>
            <a:off x="6157169" y="6535117"/>
            <a:ext cx="16777864" cy="2571768"/>
          </a:xfrm>
        </p:spPr>
        <p:txBody>
          <a:bodyPr/>
          <a:lstStyle/>
          <a:p>
            <a:r>
              <a:rPr lang="nl-NL" dirty="0"/>
              <a:t>Koninklijk Instituut Van Ingenieurs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7832883" y="8623349"/>
            <a:ext cx="12480729" cy="4891755"/>
          </a:xfrm>
        </p:spPr>
        <p:txBody>
          <a:bodyPr/>
          <a:lstStyle/>
          <a:p>
            <a:r>
              <a:rPr lang="nl-NL" sz="6000" dirty="0"/>
              <a:t>Regio Noord</a:t>
            </a:r>
            <a:br>
              <a:rPr lang="nl-NL" sz="6000" dirty="0"/>
            </a:br>
            <a:br>
              <a:rPr lang="nl-NL" sz="6000" dirty="0"/>
            </a:br>
            <a:r>
              <a:rPr lang="nl-NL" sz="6000" dirty="0"/>
              <a:t>ALV 14 maart 2018</a:t>
            </a: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790215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Financiën – </a:t>
            </a:r>
          </a:p>
          <a:p>
            <a:r>
              <a:rPr lang="nl-NL" dirty="0"/>
              <a:t>Baten en Lasten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B503155-0091-490D-9AFB-AD959C5CE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345" y="861383"/>
            <a:ext cx="11521280" cy="13507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8374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Financiën – Jaaroverzicht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E6A6F64-5049-433D-8B99-138332A1B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4961" y="3428516"/>
            <a:ext cx="14329591" cy="9155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33171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Financiën – Jaaroverzicht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6E3917D-B3BF-4100-B1E5-46223725F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2913" y="2790701"/>
            <a:ext cx="14623746" cy="1095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44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>
          <a:xfrm>
            <a:off x="1846191" y="342429"/>
            <a:ext cx="17056394" cy="1571593"/>
          </a:xfrm>
        </p:spPr>
        <p:txBody>
          <a:bodyPr/>
          <a:lstStyle/>
          <a:p>
            <a:r>
              <a:rPr lang="nl-NL" dirty="0"/>
              <a:t>Agenda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>
          <a:xfrm>
            <a:off x="1764681" y="2070621"/>
            <a:ext cx="19864706" cy="12169352"/>
          </a:xfrm>
        </p:spPr>
        <p:txBody>
          <a:bodyPr/>
          <a:lstStyle/>
          <a:p>
            <a:pPr marL="993276" indent="-993276">
              <a:buSzPct val="100000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nl-NL" sz="6000" dirty="0">
                <a:solidFill>
                  <a:srgbClr val="535353"/>
                </a:solidFill>
              </a:rPr>
              <a:t>Opening </a:t>
            </a:r>
          </a:p>
          <a:p>
            <a:pPr marL="993276" indent="-993276">
              <a:buSzPct val="100000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nl-NL" sz="6000" dirty="0">
                <a:solidFill>
                  <a:srgbClr val="535353"/>
                </a:solidFill>
              </a:rPr>
              <a:t>Vaststellen agenda</a:t>
            </a:r>
          </a:p>
          <a:p>
            <a:pPr marL="993276" indent="-993276">
              <a:buSzPct val="100000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nl-NL" sz="6000" dirty="0">
                <a:solidFill>
                  <a:srgbClr val="535353"/>
                </a:solidFill>
              </a:rPr>
              <a:t>Notulen vorige vergadering </a:t>
            </a:r>
          </a:p>
          <a:p>
            <a:pPr marL="993276" indent="-993276">
              <a:buSzPct val="100000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nl-NL" sz="6000" dirty="0">
                <a:solidFill>
                  <a:srgbClr val="535353"/>
                </a:solidFill>
              </a:rPr>
              <a:t>Ingekomen stukken</a:t>
            </a:r>
          </a:p>
          <a:p>
            <a:pPr marL="993276" indent="-993276">
              <a:buSzPct val="100000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nl-NL" sz="6000" dirty="0">
                <a:solidFill>
                  <a:srgbClr val="535353"/>
                </a:solidFill>
              </a:rPr>
              <a:t>Leden</a:t>
            </a:r>
          </a:p>
          <a:p>
            <a:pPr marL="993276" indent="-993276">
              <a:buSzPct val="100000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nl-NL" sz="6000" dirty="0">
                <a:solidFill>
                  <a:srgbClr val="535353"/>
                </a:solidFill>
              </a:rPr>
              <a:t>Financiën</a:t>
            </a:r>
          </a:p>
          <a:p>
            <a:pPr marL="993276" indent="-993276">
              <a:buSzPct val="100000"/>
              <a:buFont typeface="Tahoma" panose="020B0604030504040204" pitchFamily="34" charset="0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nl-NL" sz="6000" b="1" dirty="0">
                <a:solidFill>
                  <a:srgbClr val="FF0000"/>
                </a:solidFill>
              </a:rPr>
              <a:t>Activiteiten </a:t>
            </a:r>
          </a:p>
          <a:p>
            <a:pPr marL="993276" indent="-993276">
              <a:buSzPct val="100000"/>
              <a:buFont typeface="Tahoma" panose="020B0604030504040204" pitchFamily="34" charset="0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nl-NL" sz="6000" dirty="0">
                <a:solidFill>
                  <a:srgbClr val="535353"/>
                </a:solidFill>
              </a:rPr>
              <a:t>Samenstelling bestuur</a:t>
            </a:r>
          </a:p>
          <a:p>
            <a:pPr marL="993276" indent="-993276">
              <a:buSzPct val="100000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nl-NL" sz="6000" dirty="0">
                <a:solidFill>
                  <a:srgbClr val="535353"/>
                </a:solidFill>
              </a:rPr>
              <a:t>Rondvraag</a:t>
            </a:r>
          </a:p>
          <a:p>
            <a:pPr marL="993276" indent="-993276">
              <a:buSzPct val="100000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nl-NL" sz="6000" dirty="0">
                <a:solidFill>
                  <a:srgbClr val="535353"/>
                </a:solidFill>
              </a:rPr>
              <a:t>Sluiting</a:t>
            </a:r>
          </a:p>
          <a:p>
            <a:endParaRPr lang="nl-NL" sz="6000" dirty="0"/>
          </a:p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43882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Activiteiten 2017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>
          <a:xfrm>
            <a:off x="1846191" y="3686175"/>
            <a:ext cx="18424545" cy="10287000"/>
          </a:xfrm>
        </p:spPr>
        <p:txBody>
          <a:bodyPr/>
          <a:lstStyle/>
          <a:p>
            <a:pPr indent="0">
              <a:buNone/>
            </a:pPr>
            <a:endParaRPr lang="nl-NL" dirty="0"/>
          </a:p>
          <a:p>
            <a:r>
              <a:rPr lang="nl-NL" i="1" dirty="0"/>
              <a:t>Totaal aantal activiteiten begroot: 23</a:t>
            </a:r>
          </a:p>
          <a:p>
            <a:r>
              <a:rPr lang="nl-NL" i="1" dirty="0"/>
              <a:t>Totaal aantal activiteiten daadwerkelijk (voorbereid 18) /uitgevoerd: 17 (1 geannuleerd) 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25CA2DFE-76C9-4F09-95AF-4668456A45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2684564"/>
              </p:ext>
            </p:extLst>
          </p:nvPr>
        </p:nvGraphicFramePr>
        <p:xfrm>
          <a:off x="16886361" y="6751141"/>
          <a:ext cx="3190050" cy="26916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" name="Document" showAsIcon="1" r:id="rId3" imgW="914400" imgH="771480" progId="Word.Document.12">
                  <p:embed/>
                </p:oleObj>
              </mc:Choice>
              <mc:Fallback>
                <p:oleObj name="Document" showAsIcon="1" r:id="rId3" imgW="914400" imgH="77148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886361" y="6751141"/>
                        <a:ext cx="3190050" cy="26916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99760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>
          <a:xfrm>
            <a:off x="1166574" y="2358653"/>
            <a:ext cx="13501713" cy="7704856"/>
          </a:xfrm>
        </p:spPr>
        <p:txBody>
          <a:bodyPr vert="vert270"/>
          <a:lstStyle/>
          <a:p>
            <a:r>
              <a:rPr lang="nl-NL" dirty="0"/>
              <a:t>Activiteiten 2017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2DD31DB-0C4F-43C1-A97E-A049C6256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8897" y="270421"/>
            <a:ext cx="11881320" cy="1428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3613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Activiteiten </a:t>
            </a:r>
            <a:r>
              <a:rPr lang="nl-NL" dirty="0">
                <a:solidFill>
                  <a:srgbClr val="FF0000"/>
                </a:solidFill>
              </a:rPr>
              <a:t>2018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E7B338F-945D-464A-8F92-51091A0935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46192" y="3686175"/>
            <a:ext cx="10947082" cy="10287000"/>
          </a:xfrm>
        </p:spPr>
        <p:txBody>
          <a:bodyPr/>
          <a:lstStyle/>
          <a:p>
            <a:pPr marL="457200" indent="-457200">
              <a:buFontTx/>
              <a:buChar char="-"/>
            </a:pPr>
            <a:r>
              <a:rPr lang="nl-NL" dirty="0"/>
              <a:t>April 2018:  BD Kiestra te Drachten</a:t>
            </a:r>
          </a:p>
          <a:p>
            <a:pPr marL="457200" indent="-457200">
              <a:buFontTx/>
              <a:buChar char="-"/>
            </a:pPr>
            <a:r>
              <a:rPr lang="nl-NL" dirty="0"/>
              <a:t>TBD: Las Simulatie, </a:t>
            </a:r>
            <a:r>
              <a:rPr lang="nl-NL" dirty="0" err="1"/>
              <a:t>Augmented</a:t>
            </a:r>
            <a:r>
              <a:rPr lang="nl-NL" dirty="0"/>
              <a:t> </a:t>
            </a:r>
            <a:r>
              <a:rPr lang="nl-NL" dirty="0" err="1"/>
              <a:t>reality</a:t>
            </a:r>
            <a:r>
              <a:rPr lang="nl-NL" dirty="0"/>
              <a:t>,</a:t>
            </a:r>
          </a:p>
          <a:p>
            <a:pPr marL="457200" indent="-457200">
              <a:buFontTx/>
              <a:buChar char="-"/>
            </a:pPr>
            <a:r>
              <a:rPr lang="nl-NL" dirty="0"/>
              <a:t>TBD: bedrijfsbezoek STT </a:t>
            </a:r>
            <a:r>
              <a:rPr lang="nl-NL" dirty="0" err="1"/>
              <a:t>Products</a:t>
            </a:r>
            <a:r>
              <a:rPr lang="nl-NL" dirty="0"/>
              <a:t> BV, te </a:t>
            </a:r>
            <a:r>
              <a:rPr lang="nl-NL" dirty="0" err="1"/>
              <a:t>Tolberg</a:t>
            </a:r>
            <a:endParaRPr lang="nl-NL" dirty="0"/>
          </a:p>
          <a:p>
            <a:pPr marL="457200" indent="-457200">
              <a:buFontTx/>
              <a:buChar char="-"/>
            </a:pPr>
            <a:endParaRPr lang="nl-NL" dirty="0"/>
          </a:p>
          <a:p>
            <a:pPr marL="457200" indent="-457200">
              <a:buFontTx/>
              <a:buChar char="-"/>
            </a:pPr>
            <a:r>
              <a:rPr lang="nl-NL" dirty="0"/>
              <a:t>Lustrum 2018: Duurzame Technologie in Veilig Elektrisch Vervoer</a:t>
            </a:r>
          </a:p>
          <a:p>
            <a:pPr marL="457200" indent="-457200">
              <a:buFontTx/>
              <a:buChar char="-"/>
            </a:pPr>
            <a:endParaRPr lang="nl-NL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3105B916-2AAB-4CC8-88EE-E70486BB114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05600C97-85A0-492D-8CA4-EE4E9D82DC7B}"/>
              </a:ext>
            </a:extLst>
          </p:cNvPr>
          <p:cNvGrpSpPr/>
          <p:nvPr/>
        </p:nvGrpSpPr>
        <p:grpSpPr>
          <a:xfrm>
            <a:off x="13285961" y="5131603"/>
            <a:ext cx="8277153" cy="7753350"/>
            <a:chOff x="0" y="0"/>
            <a:chExt cx="5760720" cy="5071745"/>
          </a:xfrm>
        </p:grpSpPr>
        <p:pic>
          <p:nvPicPr>
            <p:cNvPr id="8" name="Afbeelding 7" descr="https://www.ttcircuit.com/wp-content/uploads/2016/03/tt-plattegrond-2017-def.png">
              <a:extLst>
                <a:ext uri="{FF2B5EF4-FFF2-40B4-BE49-F238E27FC236}">
                  <a16:creationId xmlns:a16="http://schemas.microsoft.com/office/drawing/2014/main" id="{CB846C7F-B05C-4F31-B6A2-C0AB8319B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720" cy="507174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9" name="Groep 8">
              <a:extLst>
                <a:ext uri="{FF2B5EF4-FFF2-40B4-BE49-F238E27FC236}">
                  <a16:creationId xmlns:a16="http://schemas.microsoft.com/office/drawing/2014/main" id="{A28DBC73-5DA1-491D-AE02-8D766F5AF55A}"/>
                </a:ext>
              </a:extLst>
            </p:cNvPr>
            <p:cNvGrpSpPr/>
            <p:nvPr/>
          </p:nvGrpSpPr>
          <p:grpSpPr>
            <a:xfrm>
              <a:off x="1562100" y="971550"/>
              <a:ext cx="1828800" cy="1190625"/>
              <a:chOff x="0" y="0"/>
              <a:chExt cx="1828800" cy="1190625"/>
            </a:xfrm>
          </p:grpSpPr>
          <p:sp>
            <p:nvSpPr>
              <p:cNvPr id="10" name="Pijl: omlaag 9">
                <a:extLst>
                  <a:ext uri="{FF2B5EF4-FFF2-40B4-BE49-F238E27FC236}">
                    <a16:creationId xmlns:a16="http://schemas.microsoft.com/office/drawing/2014/main" id="{2ACA1232-5362-4E84-B681-2B72A68169C4}"/>
                  </a:ext>
                </a:extLst>
              </p:cNvPr>
              <p:cNvSpPr/>
              <p:nvPr/>
            </p:nvSpPr>
            <p:spPr>
              <a:xfrm>
                <a:off x="0" y="0"/>
                <a:ext cx="742950" cy="628650"/>
              </a:xfrm>
              <a:prstGeom prst="downArrow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nl-NL"/>
              </a:p>
            </p:txBody>
          </p:sp>
          <p:sp>
            <p:nvSpPr>
              <p:cNvPr id="11" name="Pijl: omlaag 10">
                <a:extLst>
                  <a:ext uri="{FF2B5EF4-FFF2-40B4-BE49-F238E27FC236}">
                    <a16:creationId xmlns:a16="http://schemas.microsoft.com/office/drawing/2014/main" id="{783C5BB4-EF99-4BC1-8DF4-05048F292F7B}"/>
                  </a:ext>
                </a:extLst>
              </p:cNvPr>
              <p:cNvSpPr/>
              <p:nvPr/>
            </p:nvSpPr>
            <p:spPr>
              <a:xfrm>
                <a:off x="1085850" y="561975"/>
                <a:ext cx="742950" cy="628650"/>
              </a:xfrm>
              <a:prstGeom prst="downArrow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nl-N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26422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>
          <a:xfrm>
            <a:off x="1846191" y="342429"/>
            <a:ext cx="17056394" cy="1571593"/>
          </a:xfrm>
        </p:spPr>
        <p:txBody>
          <a:bodyPr/>
          <a:lstStyle/>
          <a:p>
            <a:r>
              <a:rPr lang="nl-NL" dirty="0"/>
              <a:t>Agenda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>
          <a:xfrm>
            <a:off x="1764681" y="2070621"/>
            <a:ext cx="19864706" cy="12169352"/>
          </a:xfrm>
        </p:spPr>
        <p:txBody>
          <a:bodyPr/>
          <a:lstStyle/>
          <a:p>
            <a:pPr marL="993276" indent="-993276">
              <a:buSzPct val="100000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nl-NL" sz="6000" dirty="0">
                <a:solidFill>
                  <a:srgbClr val="535353"/>
                </a:solidFill>
              </a:rPr>
              <a:t>Opening </a:t>
            </a:r>
          </a:p>
          <a:p>
            <a:pPr marL="993276" indent="-993276">
              <a:buSzPct val="100000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nl-NL" sz="6000" dirty="0">
                <a:solidFill>
                  <a:srgbClr val="535353"/>
                </a:solidFill>
              </a:rPr>
              <a:t>Vaststellen agenda</a:t>
            </a:r>
          </a:p>
          <a:p>
            <a:pPr marL="993276" indent="-993276">
              <a:buSzPct val="100000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nl-NL" sz="6000" dirty="0">
                <a:solidFill>
                  <a:srgbClr val="535353"/>
                </a:solidFill>
              </a:rPr>
              <a:t>Notulen vorige vergadering </a:t>
            </a:r>
          </a:p>
          <a:p>
            <a:pPr marL="993276" indent="-993276">
              <a:buSzPct val="100000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nl-NL" sz="6000" dirty="0">
                <a:solidFill>
                  <a:srgbClr val="535353"/>
                </a:solidFill>
              </a:rPr>
              <a:t>Ingekomen stukken</a:t>
            </a:r>
          </a:p>
          <a:p>
            <a:pPr marL="993276" indent="-993276">
              <a:buSzPct val="100000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nl-NL" sz="6000" dirty="0">
                <a:solidFill>
                  <a:srgbClr val="535353"/>
                </a:solidFill>
              </a:rPr>
              <a:t>Leden</a:t>
            </a:r>
          </a:p>
          <a:p>
            <a:pPr marL="993276" indent="-993276">
              <a:buSzPct val="100000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nl-NL" sz="6000" dirty="0">
                <a:solidFill>
                  <a:srgbClr val="535353"/>
                </a:solidFill>
              </a:rPr>
              <a:t>Financiën</a:t>
            </a:r>
          </a:p>
          <a:p>
            <a:pPr marL="993276" indent="-993276">
              <a:buSzPct val="100000"/>
              <a:buFont typeface="Tahoma" panose="020B0604030504040204" pitchFamily="34" charset="0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nl-NL" sz="6000" dirty="0">
                <a:solidFill>
                  <a:srgbClr val="535353"/>
                </a:solidFill>
              </a:rPr>
              <a:t>Activiteiten </a:t>
            </a:r>
          </a:p>
          <a:p>
            <a:pPr marL="993276" indent="-993276">
              <a:buSzPct val="100000"/>
              <a:buFont typeface="Tahoma" panose="020B0604030504040204" pitchFamily="34" charset="0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nl-NL" sz="6000" b="1" dirty="0">
                <a:solidFill>
                  <a:srgbClr val="FF0000"/>
                </a:solidFill>
              </a:rPr>
              <a:t>Samenstelling bestuur</a:t>
            </a:r>
          </a:p>
          <a:p>
            <a:pPr marL="993276" indent="-993276">
              <a:buSzPct val="100000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nl-NL" sz="6000" dirty="0">
                <a:solidFill>
                  <a:srgbClr val="535353"/>
                </a:solidFill>
              </a:rPr>
              <a:t>Rondvraag</a:t>
            </a:r>
          </a:p>
          <a:p>
            <a:pPr marL="993276" indent="-993276">
              <a:buSzPct val="100000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nl-NL" sz="6000" dirty="0">
                <a:solidFill>
                  <a:srgbClr val="535353"/>
                </a:solidFill>
              </a:rPr>
              <a:t>Sluiting</a:t>
            </a:r>
          </a:p>
          <a:p>
            <a:endParaRPr lang="nl-NL" sz="6000" dirty="0"/>
          </a:p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04647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Samenstelling Bestuur 08-03-2017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7878" y="2635767"/>
            <a:ext cx="11766515" cy="1146019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67973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1724AECE-AADE-403A-95E0-3138F83208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967"/>
          <a:stretch/>
        </p:blipFill>
        <p:spPr>
          <a:xfrm>
            <a:off x="1836689" y="1985079"/>
            <a:ext cx="18928602" cy="11260315"/>
          </a:xfrm>
          <a:prstGeom prst="rect">
            <a:avLst/>
          </a:prstGeom>
          <a:solidFill>
            <a:schemeClr val="bg1">
              <a:alpha val="4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042144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>
          <a:xfrm>
            <a:off x="1846191" y="342429"/>
            <a:ext cx="17056394" cy="1571593"/>
          </a:xfrm>
        </p:spPr>
        <p:txBody>
          <a:bodyPr/>
          <a:lstStyle/>
          <a:p>
            <a:r>
              <a:rPr lang="nl-NL" dirty="0"/>
              <a:t>Agenda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>
          <a:xfrm>
            <a:off x="1764681" y="2070621"/>
            <a:ext cx="19864706" cy="12169352"/>
          </a:xfrm>
        </p:spPr>
        <p:txBody>
          <a:bodyPr/>
          <a:lstStyle/>
          <a:p>
            <a:pPr marL="993276" indent="-993276">
              <a:buSzPct val="100000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nl-NL" sz="6000" dirty="0">
                <a:solidFill>
                  <a:srgbClr val="535353"/>
                </a:solidFill>
              </a:rPr>
              <a:t>Opening </a:t>
            </a:r>
          </a:p>
          <a:p>
            <a:pPr marL="993276" indent="-993276">
              <a:buSzPct val="100000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nl-NL" sz="6000" dirty="0">
                <a:solidFill>
                  <a:srgbClr val="535353"/>
                </a:solidFill>
              </a:rPr>
              <a:t>Vaststellen agenda</a:t>
            </a:r>
          </a:p>
          <a:p>
            <a:pPr marL="993276" indent="-993276">
              <a:buSzPct val="100000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nl-NL" sz="6000" dirty="0">
                <a:solidFill>
                  <a:srgbClr val="535353"/>
                </a:solidFill>
              </a:rPr>
              <a:t>Notulen vorige vergadering </a:t>
            </a:r>
          </a:p>
          <a:p>
            <a:pPr marL="993276" indent="-993276">
              <a:buSzPct val="100000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nl-NL" sz="6000" dirty="0">
                <a:solidFill>
                  <a:srgbClr val="535353"/>
                </a:solidFill>
              </a:rPr>
              <a:t>Ingekomen stukken</a:t>
            </a:r>
          </a:p>
          <a:p>
            <a:pPr marL="993276" indent="-993276">
              <a:buSzPct val="100000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nl-NL" sz="6000" dirty="0">
                <a:solidFill>
                  <a:srgbClr val="535353"/>
                </a:solidFill>
              </a:rPr>
              <a:t>Leden</a:t>
            </a:r>
          </a:p>
          <a:p>
            <a:pPr marL="993276" indent="-993276">
              <a:buSzPct val="100000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nl-NL" sz="6000" dirty="0">
                <a:solidFill>
                  <a:srgbClr val="535353"/>
                </a:solidFill>
              </a:rPr>
              <a:t>Financiën</a:t>
            </a:r>
          </a:p>
          <a:p>
            <a:pPr marL="993276" indent="-993276">
              <a:buSzPct val="100000"/>
              <a:buFont typeface="Tahoma" panose="020B0604030504040204" pitchFamily="34" charset="0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nl-NL" sz="6000" dirty="0">
                <a:solidFill>
                  <a:srgbClr val="535353"/>
                </a:solidFill>
              </a:rPr>
              <a:t>Activiteiten </a:t>
            </a:r>
          </a:p>
          <a:p>
            <a:pPr marL="993276" indent="-993276">
              <a:buSzPct val="100000"/>
              <a:buFont typeface="Tahoma" panose="020B0604030504040204" pitchFamily="34" charset="0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nl-NL" sz="6000" dirty="0">
                <a:solidFill>
                  <a:srgbClr val="535353"/>
                </a:solidFill>
              </a:rPr>
              <a:t>Samenstelling bestuur</a:t>
            </a:r>
          </a:p>
          <a:p>
            <a:pPr marL="993276" indent="-993276">
              <a:buSzPct val="100000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nl-NL" sz="6000" dirty="0">
                <a:solidFill>
                  <a:srgbClr val="535353"/>
                </a:solidFill>
              </a:rPr>
              <a:t>Rondvraag</a:t>
            </a:r>
          </a:p>
          <a:p>
            <a:pPr marL="993276" indent="-993276">
              <a:buSzPct val="100000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nl-NL" sz="6000" dirty="0">
                <a:solidFill>
                  <a:srgbClr val="535353"/>
                </a:solidFill>
              </a:rPr>
              <a:t>Sluiting</a:t>
            </a:r>
          </a:p>
          <a:p>
            <a:endParaRPr lang="nl-NL" sz="6000" dirty="0"/>
          </a:p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914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9B9B9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9B9B9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Samenstelling Bestuur - voorstel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1"/>
          </p:nvPr>
        </p:nvSpPr>
        <p:spPr>
          <a:xfrm>
            <a:off x="1846191" y="2862709"/>
            <a:ext cx="20656794" cy="11896328"/>
          </a:xfrm>
        </p:spPr>
        <p:txBody>
          <a:bodyPr/>
          <a:lstStyle/>
          <a:p>
            <a:pPr indent="0">
              <a:buNone/>
            </a:pPr>
            <a:r>
              <a:rPr lang="nl-NL" b="1" dirty="0"/>
              <a:t>Gelet op het voorgaande stelt het thans zittende bestuur van de afdeling KIVI Regio Noord aan de ALV 2018 het volgende voor: </a:t>
            </a:r>
          </a:p>
          <a:p>
            <a:pPr indent="0">
              <a:buNone/>
            </a:pPr>
            <a:endParaRPr lang="nl-NL" dirty="0"/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De herbenoeming van Gijs Breedveld tot voorzitter voor zijn derde termijn volgens artikel 11.5 van de KIVI statuten met 2/3 meerderheid van de stemmen.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De </a:t>
            </a:r>
            <a:r>
              <a:rPr lang="nl-NL" dirty="0" err="1"/>
              <a:t>herbenoemeing</a:t>
            </a:r>
            <a:r>
              <a:rPr lang="nl-NL" dirty="0"/>
              <a:t> van Friso Wobben voor zijn 2</a:t>
            </a:r>
            <a:r>
              <a:rPr lang="nl-NL" baseline="30000" dirty="0"/>
              <a:t>e</a:t>
            </a:r>
            <a:r>
              <a:rPr lang="nl-NL" dirty="0"/>
              <a:t> termijn als bestuurslid.</a:t>
            </a:r>
          </a:p>
          <a:p>
            <a:pPr indent="0">
              <a:buNone/>
            </a:pP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807584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Samenstelling Bestuur 08-03-2017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/>
          <a:srcRect r="33659" b="67231"/>
          <a:stretch/>
        </p:blipFill>
        <p:spPr>
          <a:xfrm>
            <a:off x="5407878" y="2635767"/>
            <a:ext cx="7806075" cy="375533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F7299B1E-F70A-4910-B9F7-46B4DBEA72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954" t="32998" b="32768"/>
          <a:stretch/>
        </p:blipFill>
        <p:spPr>
          <a:xfrm>
            <a:off x="13403688" y="6651867"/>
            <a:ext cx="3888432" cy="392320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EA4DFB55-7977-4DDE-8A25-3B8A60F98B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231" r="66954"/>
          <a:stretch/>
        </p:blipFill>
        <p:spPr>
          <a:xfrm>
            <a:off x="5407878" y="10554779"/>
            <a:ext cx="3888432" cy="375533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05989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>
          <a:xfrm>
            <a:off x="1846191" y="342429"/>
            <a:ext cx="17056394" cy="1571593"/>
          </a:xfrm>
        </p:spPr>
        <p:txBody>
          <a:bodyPr/>
          <a:lstStyle/>
          <a:p>
            <a:r>
              <a:rPr lang="nl-NL" dirty="0"/>
              <a:t>Agenda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>
          <a:xfrm>
            <a:off x="1764681" y="2070621"/>
            <a:ext cx="19864706" cy="12169352"/>
          </a:xfrm>
        </p:spPr>
        <p:txBody>
          <a:bodyPr/>
          <a:lstStyle/>
          <a:p>
            <a:pPr marL="993276" indent="-993276">
              <a:buSzPct val="100000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nl-NL" sz="6000" dirty="0">
                <a:solidFill>
                  <a:srgbClr val="535353"/>
                </a:solidFill>
              </a:rPr>
              <a:t>Opening </a:t>
            </a:r>
          </a:p>
          <a:p>
            <a:pPr marL="993276" indent="-993276">
              <a:buSzPct val="100000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nl-NL" sz="6000" dirty="0">
                <a:solidFill>
                  <a:srgbClr val="535353"/>
                </a:solidFill>
              </a:rPr>
              <a:t>Vaststellen agenda</a:t>
            </a:r>
          </a:p>
          <a:p>
            <a:pPr marL="993276" indent="-993276">
              <a:buSzPct val="100000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nl-NL" sz="6000" dirty="0">
                <a:solidFill>
                  <a:srgbClr val="535353"/>
                </a:solidFill>
              </a:rPr>
              <a:t>Notulen vorige vergadering </a:t>
            </a:r>
          </a:p>
          <a:p>
            <a:pPr marL="993276" indent="-993276">
              <a:buSzPct val="100000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nl-NL" sz="6000" dirty="0">
                <a:solidFill>
                  <a:srgbClr val="535353"/>
                </a:solidFill>
              </a:rPr>
              <a:t>Ingekomen stukken</a:t>
            </a:r>
          </a:p>
          <a:p>
            <a:pPr marL="993276" indent="-993276">
              <a:buSzPct val="100000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nl-NL" sz="6000" dirty="0">
                <a:solidFill>
                  <a:srgbClr val="535353"/>
                </a:solidFill>
              </a:rPr>
              <a:t>Leden</a:t>
            </a:r>
          </a:p>
          <a:p>
            <a:pPr marL="993276" indent="-993276">
              <a:buSzPct val="100000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nl-NL" sz="6000" dirty="0">
                <a:solidFill>
                  <a:srgbClr val="535353"/>
                </a:solidFill>
              </a:rPr>
              <a:t>Financiën</a:t>
            </a:r>
          </a:p>
          <a:p>
            <a:pPr marL="993276" indent="-993276">
              <a:buSzPct val="100000"/>
              <a:buFont typeface="Tahoma" panose="020B0604030504040204" pitchFamily="34" charset="0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nl-NL" sz="6000" dirty="0">
                <a:solidFill>
                  <a:srgbClr val="535353"/>
                </a:solidFill>
              </a:rPr>
              <a:t>Activiteiten </a:t>
            </a:r>
          </a:p>
          <a:p>
            <a:pPr marL="993276" indent="-993276">
              <a:buSzPct val="100000"/>
              <a:buFont typeface="Tahoma" panose="020B0604030504040204" pitchFamily="34" charset="0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nl-NL" sz="6000" dirty="0">
                <a:solidFill>
                  <a:srgbClr val="535353"/>
                </a:solidFill>
              </a:rPr>
              <a:t>Samenstelling bestuur</a:t>
            </a:r>
          </a:p>
          <a:p>
            <a:pPr marL="993276" indent="-993276">
              <a:buSzPct val="100000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nl-NL" sz="6000" b="1" dirty="0">
                <a:solidFill>
                  <a:srgbClr val="FF0000"/>
                </a:solidFill>
              </a:rPr>
              <a:t>Rondvraag</a:t>
            </a:r>
          </a:p>
          <a:p>
            <a:pPr marL="993276" indent="-993276">
              <a:buSzPct val="100000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nl-NL" sz="6000" dirty="0">
                <a:solidFill>
                  <a:srgbClr val="535353"/>
                </a:solidFill>
              </a:rPr>
              <a:t>Sluiting</a:t>
            </a:r>
          </a:p>
          <a:p>
            <a:endParaRPr lang="nl-NL" sz="6000" dirty="0"/>
          </a:p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03381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3"/>
          </p:nvPr>
        </p:nvSpPr>
        <p:spPr>
          <a:xfrm>
            <a:off x="5293073" y="8407325"/>
            <a:ext cx="14626932" cy="3494192"/>
          </a:xfrm>
        </p:spPr>
        <p:txBody>
          <a:bodyPr/>
          <a:lstStyle/>
          <a:p>
            <a:r>
              <a:rPr lang="nl-NL"/>
              <a:t>Bedankt voor uw Aandacht!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64125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b="0" dirty="0"/>
              <a:t>3. Notulen vorige vergadering</a:t>
            </a:r>
          </a:p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6CF5536-DF1F-46FC-A53F-16D01B67D7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688" y="3282926"/>
            <a:ext cx="16339671" cy="9631381"/>
          </a:xfrm>
          <a:prstGeom prst="rect">
            <a:avLst/>
          </a:prstGeom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7DAFDE92-FC32-428B-B48A-DA42ACF60E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3875246"/>
              </p:ext>
            </p:extLst>
          </p:nvPr>
        </p:nvGraphicFramePr>
        <p:xfrm>
          <a:off x="19334633" y="7229474"/>
          <a:ext cx="2448272" cy="20657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Acrobat Document" showAsIcon="1" r:id="rId5" imgW="914400" imgH="771480" progId="AcroExch.Document.11">
                  <p:embed/>
                </p:oleObj>
              </mc:Choice>
              <mc:Fallback>
                <p:oleObj name="Acrobat Document" showAsIcon="1" r:id="rId5" imgW="914400" imgH="77148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334633" y="7229474"/>
                        <a:ext cx="2448272" cy="20657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248621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>
          <a:xfrm>
            <a:off x="1846191" y="342429"/>
            <a:ext cx="17056394" cy="1571593"/>
          </a:xfrm>
        </p:spPr>
        <p:txBody>
          <a:bodyPr/>
          <a:lstStyle/>
          <a:p>
            <a:r>
              <a:rPr lang="nl-NL" dirty="0"/>
              <a:t>Agenda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>
          <a:xfrm>
            <a:off x="1764681" y="2070621"/>
            <a:ext cx="19864706" cy="12169352"/>
          </a:xfrm>
        </p:spPr>
        <p:txBody>
          <a:bodyPr/>
          <a:lstStyle/>
          <a:p>
            <a:pPr marL="993276" indent="-993276">
              <a:buSzPct val="100000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nl-NL" sz="6000" dirty="0">
                <a:solidFill>
                  <a:srgbClr val="535353"/>
                </a:solidFill>
              </a:rPr>
              <a:t>Opening </a:t>
            </a:r>
          </a:p>
          <a:p>
            <a:pPr marL="993276" indent="-993276">
              <a:buSzPct val="100000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nl-NL" sz="6000" dirty="0">
                <a:solidFill>
                  <a:srgbClr val="535353"/>
                </a:solidFill>
              </a:rPr>
              <a:t>Vaststellen agenda</a:t>
            </a:r>
          </a:p>
          <a:p>
            <a:pPr marL="993276" indent="-993276">
              <a:buSzPct val="100000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nl-NL" sz="6000" dirty="0">
                <a:solidFill>
                  <a:srgbClr val="535353"/>
                </a:solidFill>
              </a:rPr>
              <a:t>Notulen vorige vergadering </a:t>
            </a:r>
          </a:p>
          <a:p>
            <a:pPr marL="993276" indent="-993276">
              <a:buSzPct val="100000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nl-NL" sz="6000" dirty="0">
                <a:solidFill>
                  <a:srgbClr val="535353"/>
                </a:solidFill>
              </a:rPr>
              <a:t>Ingekomen stukken</a:t>
            </a:r>
          </a:p>
          <a:p>
            <a:pPr marL="993276" indent="-993276">
              <a:buSzPct val="100000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nl-NL" sz="6000" b="1" dirty="0">
                <a:solidFill>
                  <a:srgbClr val="FF0000"/>
                </a:solidFill>
              </a:rPr>
              <a:t>Leden</a:t>
            </a:r>
          </a:p>
          <a:p>
            <a:pPr marL="993276" indent="-993276">
              <a:buSzPct val="100000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nl-NL" sz="6000" dirty="0">
                <a:solidFill>
                  <a:srgbClr val="535353"/>
                </a:solidFill>
              </a:rPr>
              <a:t>Financiën</a:t>
            </a:r>
          </a:p>
          <a:p>
            <a:pPr marL="993276" indent="-993276">
              <a:buSzPct val="100000"/>
              <a:buFont typeface="Tahoma" panose="020B0604030504040204" pitchFamily="34" charset="0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nl-NL" sz="6000" dirty="0">
                <a:solidFill>
                  <a:srgbClr val="535353"/>
                </a:solidFill>
              </a:rPr>
              <a:t>Activiteiten </a:t>
            </a:r>
          </a:p>
          <a:p>
            <a:pPr marL="993276" indent="-993276">
              <a:buSzPct val="100000"/>
              <a:buFont typeface="Tahoma" panose="020B0604030504040204" pitchFamily="34" charset="0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nl-NL" sz="6000" dirty="0">
                <a:solidFill>
                  <a:srgbClr val="535353"/>
                </a:solidFill>
              </a:rPr>
              <a:t>Samenstelling bestuur</a:t>
            </a:r>
          </a:p>
          <a:p>
            <a:pPr marL="993276" indent="-993276">
              <a:buSzPct val="100000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nl-NL" sz="6000" dirty="0">
                <a:solidFill>
                  <a:srgbClr val="535353"/>
                </a:solidFill>
              </a:rPr>
              <a:t>Rondvraag</a:t>
            </a:r>
          </a:p>
          <a:p>
            <a:pPr marL="993276" indent="-993276">
              <a:buSzPct val="100000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nl-NL" sz="6000" dirty="0">
                <a:solidFill>
                  <a:srgbClr val="535353"/>
                </a:solidFill>
              </a:rPr>
              <a:t>Sluiting</a:t>
            </a:r>
          </a:p>
          <a:p>
            <a:endParaRPr lang="nl-NL" sz="6000" dirty="0"/>
          </a:p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0393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el 1"/>
          <p:cNvSpPr>
            <a:spLocks noGrp="1"/>
          </p:cNvSpPr>
          <p:nvPr>
            <p:ph type="ctrTitle" idx="4294967295"/>
          </p:nvPr>
        </p:nvSpPr>
        <p:spPr>
          <a:xfrm>
            <a:off x="7921438" y="1603559"/>
            <a:ext cx="10225088" cy="4103688"/>
          </a:xfrm>
        </p:spPr>
        <p:txBody>
          <a:bodyPr/>
          <a:lstStyle/>
          <a:p>
            <a:pPr algn="l" eaLnBrk="1" hangingPunct="1"/>
            <a:r>
              <a:rPr lang="nl-NL" altLang="nl-NL" sz="4000" b="1" dirty="0">
                <a:solidFill>
                  <a:srgbClr val="002E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Ledenoverzicht 2017, 1 maart</a:t>
            </a:r>
          </a:p>
        </p:txBody>
      </p:sp>
      <p:sp>
        <p:nvSpPr>
          <p:cNvPr id="2052" name="Tijdelijke aanduiding voor datum 3"/>
          <p:cNvSpPr>
            <a:spLocks noGrp="1"/>
          </p:cNvSpPr>
          <p:nvPr>
            <p:ph type="dt" sz="quarter" idx="4294967295"/>
          </p:nvPr>
        </p:nvSpPr>
        <p:spPr bwMode="auto">
          <a:xfrm>
            <a:off x="0" y="14600238"/>
            <a:ext cx="7472363" cy="701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7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6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5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4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4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2247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2247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2247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2247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22479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nl-NL" altLang="nl-NL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Ledenoverzicht  2017</a:t>
            </a:r>
          </a:p>
        </p:txBody>
      </p:sp>
      <p:graphicFrame>
        <p:nvGraphicFramePr>
          <p:cNvPr id="7" name="Grafiek 6"/>
          <p:cNvGraphicFramePr>
            <a:graphicFrameLocks/>
          </p:cNvGraphicFramePr>
          <p:nvPr/>
        </p:nvGraphicFramePr>
        <p:xfrm>
          <a:off x="11197729" y="7039173"/>
          <a:ext cx="12097344" cy="7272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Grafiek 7"/>
          <p:cNvGraphicFramePr>
            <a:graphicFrameLocks/>
          </p:cNvGraphicFramePr>
          <p:nvPr/>
        </p:nvGraphicFramePr>
        <p:xfrm>
          <a:off x="6013154" y="3294757"/>
          <a:ext cx="17209912" cy="11161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" name="Afbeelding 1">
            <a:extLst>
              <a:ext uri="{FF2B5EF4-FFF2-40B4-BE49-F238E27FC236}">
                <a16:creationId xmlns:a16="http://schemas.microsoft.com/office/drawing/2014/main" id="{15698518-2CE2-4CF4-8F8D-0ADF9A50FC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7552" y="2358653"/>
            <a:ext cx="17280354" cy="10908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3300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Leden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1"/>
          </p:nvPr>
        </p:nvSpPr>
        <p:spPr>
          <a:xfrm>
            <a:off x="1846192" y="3686175"/>
            <a:ext cx="20800808" cy="10287000"/>
          </a:xfrm>
        </p:spPr>
        <p:txBody>
          <a:bodyPr/>
          <a:lstStyle/>
          <a:p>
            <a:pPr indent="0">
              <a:buNone/>
            </a:pPr>
            <a:r>
              <a:rPr lang="nl-NL" dirty="0"/>
              <a:t>Totaal 527 leden (per 1-3-2017; + 54) is ca. 45% (+5%) van de leden in Noord.</a:t>
            </a:r>
          </a:p>
          <a:p>
            <a:pPr indent="0">
              <a:buNone/>
            </a:pPr>
            <a:endParaRPr lang="nl-NL" dirty="0"/>
          </a:p>
          <a:p>
            <a:pPr indent="0">
              <a:buNone/>
            </a:pPr>
            <a:r>
              <a:rPr lang="nl-NL" dirty="0"/>
              <a:t>Overleden: (voor zover bekend)</a:t>
            </a:r>
          </a:p>
          <a:p>
            <a:pPr indent="0">
              <a:buNone/>
            </a:pPr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3"/>
          <a:srcRect l="16821" t="5177" r="-210" b="6810"/>
          <a:stretch/>
        </p:blipFill>
        <p:spPr>
          <a:xfrm>
            <a:off x="7846983" y="5094977"/>
            <a:ext cx="12890872" cy="7826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960838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>
          <a:xfrm>
            <a:off x="1846191" y="342429"/>
            <a:ext cx="17056394" cy="1571593"/>
          </a:xfrm>
        </p:spPr>
        <p:txBody>
          <a:bodyPr/>
          <a:lstStyle/>
          <a:p>
            <a:r>
              <a:rPr lang="nl-NL" dirty="0"/>
              <a:t>Agenda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>
          <a:xfrm>
            <a:off x="1764681" y="2070621"/>
            <a:ext cx="19864706" cy="12169352"/>
          </a:xfrm>
        </p:spPr>
        <p:txBody>
          <a:bodyPr/>
          <a:lstStyle/>
          <a:p>
            <a:pPr marL="993276" indent="-993276">
              <a:buSzPct val="100000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nl-NL" sz="6000" dirty="0">
                <a:solidFill>
                  <a:srgbClr val="535353"/>
                </a:solidFill>
              </a:rPr>
              <a:t>Opening </a:t>
            </a:r>
          </a:p>
          <a:p>
            <a:pPr marL="993276" indent="-993276">
              <a:buSzPct val="100000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nl-NL" sz="6000" dirty="0">
                <a:solidFill>
                  <a:srgbClr val="535353"/>
                </a:solidFill>
              </a:rPr>
              <a:t>Vaststellen agenda</a:t>
            </a:r>
          </a:p>
          <a:p>
            <a:pPr marL="993276" indent="-993276">
              <a:buSzPct val="100000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nl-NL" sz="6000" dirty="0">
                <a:solidFill>
                  <a:srgbClr val="535353"/>
                </a:solidFill>
              </a:rPr>
              <a:t>Notulen vorige vergadering </a:t>
            </a:r>
          </a:p>
          <a:p>
            <a:pPr marL="993276" indent="-993276">
              <a:buSzPct val="100000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nl-NL" sz="6000" dirty="0">
                <a:solidFill>
                  <a:srgbClr val="535353"/>
                </a:solidFill>
              </a:rPr>
              <a:t>Ingekomen stukken</a:t>
            </a:r>
          </a:p>
          <a:p>
            <a:pPr marL="993276" indent="-993276">
              <a:buSzPct val="100000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nl-NL" sz="6000" dirty="0">
                <a:solidFill>
                  <a:srgbClr val="535353"/>
                </a:solidFill>
              </a:rPr>
              <a:t>Leden</a:t>
            </a:r>
          </a:p>
          <a:p>
            <a:pPr marL="993276" indent="-993276">
              <a:buSzPct val="100000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nl-NL" sz="6000" b="1" dirty="0">
                <a:solidFill>
                  <a:srgbClr val="FF0000"/>
                </a:solidFill>
              </a:rPr>
              <a:t>Financiën</a:t>
            </a:r>
          </a:p>
          <a:p>
            <a:pPr marL="993276" indent="-993276">
              <a:buSzPct val="100000"/>
              <a:buFont typeface="Tahoma" panose="020B0604030504040204" pitchFamily="34" charset="0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nl-NL" sz="6000" dirty="0">
                <a:solidFill>
                  <a:srgbClr val="535353"/>
                </a:solidFill>
              </a:rPr>
              <a:t>Activiteiten </a:t>
            </a:r>
          </a:p>
          <a:p>
            <a:pPr marL="993276" indent="-993276">
              <a:buSzPct val="100000"/>
              <a:buFont typeface="Tahoma" panose="020B0604030504040204" pitchFamily="34" charset="0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nl-NL" sz="6000" dirty="0">
                <a:solidFill>
                  <a:srgbClr val="535353"/>
                </a:solidFill>
              </a:rPr>
              <a:t>Samenstelling bestuur</a:t>
            </a:r>
          </a:p>
          <a:p>
            <a:pPr marL="993276" indent="-993276">
              <a:buSzPct val="100000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nl-NL" sz="6000" dirty="0">
                <a:solidFill>
                  <a:srgbClr val="535353"/>
                </a:solidFill>
              </a:rPr>
              <a:t>Rondvraag</a:t>
            </a:r>
          </a:p>
          <a:p>
            <a:pPr marL="993276" indent="-993276">
              <a:buSzPct val="100000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nl-NL" sz="6000" dirty="0">
                <a:solidFill>
                  <a:srgbClr val="535353"/>
                </a:solidFill>
              </a:rPr>
              <a:t>Sluiting</a:t>
            </a:r>
          </a:p>
          <a:p>
            <a:endParaRPr lang="nl-NL" sz="6000" dirty="0"/>
          </a:p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5611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Financiën – Toelichting / Conclusies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4C9F6AFB-1314-4DEB-9D0C-09BBAA80A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2305" y="3257519"/>
            <a:ext cx="5143500" cy="73818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Left"/>
            <a:lightRig rig="threePt" dir="t"/>
          </a:scene3d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78E8BDE-073F-43F9-9272-566F1765C5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6191" y="2934717"/>
            <a:ext cx="14467062" cy="9361040"/>
          </a:xfrm>
          <a:prstGeom prst="rect">
            <a:avLst/>
          </a:prstGeom>
        </p:spPr>
      </p:pic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B234A897-E629-42BB-BB86-81B11C8D41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6949557"/>
              </p:ext>
            </p:extLst>
          </p:nvPr>
        </p:nvGraphicFramePr>
        <p:xfrm>
          <a:off x="18039655" y="11201431"/>
          <a:ext cx="2807146" cy="23685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" name="Acrobat Document" showAsIcon="1" r:id="rId5" imgW="914400" imgH="771480" progId="AcroExch.Document.11">
                  <p:embed/>
                </p:oleObj>
              </mc:Choice>
              <mc:Fallback>
                <p:oleObj name="Acrobat Document" showAsIcon="1" r:id="rId5" imgW="914400" imgH="77148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039655" y="11201431"/>
                        <a:ext cx="2807146" cy="23685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50092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Financiën - Balans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F1ED260-5CF8-4506-91BA-5B260BEEF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6889" y="2502669"/>
            <a:ext cx="16849872" cy="11953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6733024"/>
      </p:ext>
    </p:extLst>
  </p:cSld>
  <p:clrMapOvr>
    <a:masterClrMapping/>
  </p:clrMapOvr>
</p:sld>
</file>

<file path=ppt/theme/theme1.xml><?xml version="1.0" encoding="utf-8"?>
<a:theme xmlns:a="http://schemas.openxmlformats.org/drawingml/2006/main" name="sjabloon KIVI PPT">
  <a:themeElements>
    <a:clrScheme name="Kivi">
      <a:dk1>
        <a:srgbClr val="002F5F"/>
      </a:dk1>
      <a:lt1>
        <a:srgbClr val="FFFFFF"/>
      </a:lt1>
      <a:dk2>
        <a:srgbClr val="FFFFFF"/>
      </a:dk2>
      <a:lt2>
        <a:srgbClr val="FFFFFF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ivi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Kantoor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toor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Kantoor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Kantoor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toor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Kantoor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sjabloon KIVI PPT</Template>
  <TotalTime>605</TotalTime>
  <Words>317</Words>
  <Application>Microsoft Office PowerPoint</Application>
  <PresentationFormat>Aangepast</PresentationFormat>
  <Paragraphs>117</Paragraphs>
  <Slides>23</Slides>
  <Notes>11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2</vt:i4>
      </vt:variant>
      <vt:variant>
        <vt:lpstr>Diatitels</vt:lpstr>
      </vt:variant>
      <vt:variant>
        <vt:i4>23</vt:i4>
      </vt:variant>
    </vt:vector>
  </HeadingPairs>
  <TitlesOfParts>
    <vt:vector size="30" baseType="lpstr">
      <vt:lpstr>Arial</vt:lpstr>
      <vt:lpstr>Calibri</vt:lpstr>
      <vt:lpstr>Symbol</vt:lpstr>
      <vt:lpstr>Tahoma</vt:lpstr>
      <vt:lpstr>sjabloon KIVI PPT</vt:lpstr>
      <vt:lpstr>Microsoft Word-document</vt:lpstr>
      <vt:lpstr>Adobe Acrobat Document</vt:lpstr>
      <vt:lpstr>Regio Noord  ALV 14 maart 2018</vt:lpstr>
      <vt:lpstr>PowerPoint-presentatie</vt:lpstr>
      <vt:lpstr>PowerPoint-presentatie</vt:lpstr>
      <vt:lpstr>PowerPoint-presentatie</vt:lpstr>
      <vt:lpstr>Ledenoverzicht 2017, 1 maart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KIVI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Engineering Society</dc:title>
  <dc:subject>ALV Regio Noord 08-03-2017</dc:subject>
  <dc:creator>Stephanie Limbeek</dc:creator>
  <cp:lastModifiedBy>Gijs Breedveld</cp:lastModifiedBy>
  <cp:revision>47</cp:revision>
  <cp:lastPrinted>2016-02-20T15:44:53Z</cp:lastPrinted>
  <dcterms:created xsi:type="dcterms:W3CDTF">2014-11-19T09:45:18Z</dcterms:created>
  <dcterms:modified xsi:type="dcterms:W3CDTF">2018-03-10T12:04:47Z</dcterms:modified>
</cp:coreProperties>
</file>